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1" r:id="rId1"/>
  </p:sldMasterIdLst>
  <p:notesMasterIdLst>
    <p:notesMasterId r:id="rId14"/>
  </p:notesMasterIdLst>
  <p:sldIdLst>
    <p:sldId id="257" r:id="rId2"/>
    <p:sldId id="427" r:id="rId3"/>
    <p:sldId id="411" r:id="rId4"/>
    <p:sldId id="268" r:id="rId5"/>
    <p:sldId id="428" r:id="rId6"/>
    <p:sldId id="429" r:id="rId7"/>
    <p:sldId id="430" r:id="rId8"/>
    <p:sldId id="431" r:id="rId9"/>
    <p:sldId id="432" r:id="rId10"/>
    <p:sldId id="261" r:id="rId11"/>
    <p:sldId id="433" r:id="rId12"/>
    <p:sldId id="423" r:id="rId13"/>
  </p:sldIdLst>
  <p:sldSz cx="12192000" cy="6858000"/>
  <p:notesSz cx="6858000" cy="9144000"/>
  <p:defaultTextStyle>
    <a:defPPr>
      <a:defRPr lang="en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BB1"/>
    <a:srgbClr val="52ECFF"/>
    <a:srgbClr val="A5E861"/>
    <a:srgbClr val="0042C6"/>
    <a:srgbClr val="F4FFD1"/>
    <a:srgbClr val="E4FF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25"/>
    <p:restoredTop sz="94615"/>
  </p:normalViewPr>
  <p:slideViewPr>
    <p:cSldViewPr snapToGrid="0" snapToObjects="1">
      <p:cViewPr varScale="1">
        <p:scale>
          <a:sx n="90" d="100"/>
          <a:sy n="90" d="100"/>
        </p:scale>
        <p:origin x="86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F9E64F-CB12-2D4D-85DC-444E1AEAA92C}" type="doc">
      <dgm:prSet loTypeId="urn:microsoft.com/office/officeart/2005/8/layout/chevron1" loCatId="" qsTypeId="urn:microsoft.com/office/officeart/2005/8/quickstyle/simple1" qsCatId="simple" csTypeId="urn:microsoft.com/office/officeart/2005/8/colors/colorful4" csCatId="colorful" phldr="1"/>
      <dgm:spPr/>
    </dgm:pt>
    <dgm:pt modelId="{E76475EC-41F6-6F41-BC14-E0E0997312C5}">
      <dgm:prSet phldrT="[Text]" custT="1"/>
      <dgm:spPr/>
      <dgm:t>
        <a:bodyPr/>
        <a:lstStyle/>
        <a:p>
          <a:r>
            <a:rPr lang="en-GB" sz="2000" b="1" dirty="0">
              <a:solidFill>
                <a:schemeClr val="tx1"/>
              </a:solidFill>
            </a:rPr>
            <a:t>2021. dec.</a:t>
          </a:r>
        </a:p>
      </dgm:t>
    </dgm:pt>
    <dgm:pt modelId="{FACFD3DF-2ED7-4746-A6D7-F9D7A2AA9FC4}" type="parTrans" cxnId="{7FFD174B-59BE-6F4A-B4AA-9D1842E2C6FA}">
      <dgm:prSet/>
      <dgm:spPr/>
      <dgm:t>
        <a:bodyPr/>
        <a:lstStyle/>
        <a:p>
          <a:endParaRPr lang="en-GB" sz="2000" b="1">
            <a:solidFill>
              <a:schemeClr val="tx1"/>
            </a:solidFill>
          </a:endParaRPr>
        </a:p>
      </dgm:t>
    </dgm:pt>
    <dgm:pt modelId="{D15B091B-43C7-3149-A1E6-C51E5BCA677E}" type="sibTrans" cxnId="{7FFD174B-59BE-6F4A-B4AA-9D1842E2C6FA}">
      <dgm:prSet/>
      <dgm:spPr/>
      <dgm:t>
        <a:bodyPr/>
        <a:lstStyle/>
        <a:p>
          <a:endParaRPr lang="en-GB" sz="2000" b="1">
            <a:solidFill>
              <a:schemeClr val="tx1"/>
            </a:solidFill>
          </a:endParaRPr>
        </a:p>
      </dgm:t>
    </dgm:pt>
    <dgm:pt modelId="{507DD126-96ED-9449-B04A-E169B86F54B3}">
      <dgm:prSet phldrT="[Text]" custT="1"/>
      <dgm:spPr/>
      <dgm:t>
        <a:bodyPr/>
        <a:lstStyle/>
        <a:p>
          <a:r>
            <a:rPr lang="en-GB" sz="2000" b="1" dirty="0">
              <a:solidFill>
                <a:schemeClr val="tx1"/>
              </a:solidFill>
            </a:rPr>
            <a:t>2022.</a:t>
          </a:r>
        </a:p>
      </dgm:t>
    </dgm:pt>
    <dgm:pt modelId="{9C168257-245A-7D4D-9B15-08EF8982D4AB}" type="parTrans" cxnId="{D228BB0D-F004-184B-9D00-17B6AF3D806F}">
      <dgm:prSet/>
      <dgm:spPr/>
      <dgm:t>
        <a:bodyPr/>
        <a:lstStyle/>
        <a:p>
          <a:endParaRPr lang="en-GB" sz="2000" b="1">
            <a:solidFill>
              <a:schemeClr val="tx1"/>
            </a:solidFill>
          </a:endParaRPr>
        </a:p>
      </dgm:t>
    </dgm:pt>
    <dgm:pt modelId="{40D4C09F-87C3-FA45-AE6C-E07F35F84A26}" type="sibTrans" cxnId="{D228BB0D-F004-184B-9D00-17B6AF3D806F}">
      <dgm:prSet/>
      <dgm:spPr/>
      <dgm:t>
        <a:bodyPr/>
        <a:lstStyle/>
        <a:p>
          <a:endParaRPr lang="en-GB" sz="2000" b="1">
            <a:solidFill>
              <a:schemeClr val="tx1"/>
            </a:solidFill>
          </a:endParaRPr>
        </a:p>
      </dgm:t>
    </dgm:pt>
    <dgm:pt modelId="{FF10C98A-EB12-F949-B8F5-AD053FA9EE13}">
      <dgm:prSet phldrT="[Text]" custT="1"/>
      <dgm:spPr/>
      <dgm:t>
        <a:bodyPr/>
        <a:lstStyle/>
        <a:p>
          <a:r>
            <a:rPr lang="en-GB" sz="2000" b="1" dirty="0">
              <a:solidFill>
                <a:schemeClr val="tx1"/>
              </a:solidFill>
            </a:rPr>
            <a:t>2023.</a:t>
          </a:r>
        </a:p>
      </dgm:t>
    </dgm:pt>
    <dgm:pt modelId="{99531BD6-C710-474F-B3B9-CFB9065354E4}" type="parTrans" cxnId="{B8A69BCB-122F-904B-B1C7-416FE33FF59A}">
      <dgm:prSet/>
      <dgm:spPr/>
      <dgm:t>
        <a:bodyPr/>
        <a:lstStyle/>
        <a:p>
          <a:endParaRPr lang="en-GB" sz="2000" b="1">
            <a:solidFill>
              <a:schemeClr val="tx1"/>
            </a:solidFill>
          </a:endParaRPr>
        </a:p>
      </dgm:t>
    </dgm:pt>
    <dgm:pt modelId="{207E8CEA-6721-094C-9A48-61E2CD24934C}" type="sibTrans" cxnId="{B8A69BCB-122F-904B-B1C7-416FE33FF59A}">
      <dgm:prSet/>
      <dgm:spPr/>
      <dgm:t>
        <a:bodyPr/>
        <a:lstStyle/>
        <a:p>
          <a:endParaRPr lang="en-GB" sz="2000" b="1">
            <a:solidFill>
              <a:schemeClr val="tx1"/>
            </a:solidFill>
          </a:endParaRPr>
        </a:p>
      </dgm:t>
    </dgm:pt>
    <dgm:pt modelId="{44838A48-05C5-244D-93EC-CB7CA76B0AB6}">
      <dgm:prSet custT="1"/>
      <dgm:spPr>
        <a:solidFill>
          <a:srgbClr val="00B0F0"/>
        </a:solidFill>
      </dgm:spPr>
      <dgm:t>
        <a:bodyPr/>
        <a:lstStyle/>
        <a:p>
          <a:r>
            <a:rPr lang="en-GB" sz="2000" b="1" dirty="0">
              <a:solidFill>
                <a:schemeClr val="tx1"/>
              </a:solidFill>
            </a:rPr>
            <a:t>2024. </a:t>
          </a:r>
          <a:r>
            <a:rPr lang="en-GB" sz="2000" b="1" dirty="0" err="1">
              <a:solidFill>
                <a:schemeClr val="tx1"/>
              </a:solidFill>
            </a:rPr>
            <a:t>jūn</a:t>
          </a:r>
          <a:r>
            <a:rPr lang="en-GB" sz="2000" b="1" dirty="0">
              <a:solidFill>
                <a:schemeClr val="tx1"/>
              </a:solidFill>
            </a:rPr>
            <a:t>.</a:t>
          </a:r>
        </a:p>
      </dgm:t>
    </dgm:pt>
    <dgm:pt modelId="{47F93B54-3FF4-D34A-B853-A066912ADA0C}" type="parTrans" cxnId="{707263A0-3E1F-F448-AAE8-C107E562F117}">
      <dgm:prSet/>
      <dgm:spPr/>
      <dgm:t>
        <a:bodyPr/>
        <a:lstStyle/>
        <a:p>
          <a:endParaRPr lang="en-GB" sz="2000" b="1">
            <a:solidFill>
              <a:schemeClr val="tx1"/>
            </a:solidFill>
          </a:endParaRPr>
        </a:p>
      </dgm:t>
    </dgm:pt>
    <dgm:pt modelId="{F709EE68-4F7D-2946-809B-85FAAD785794}" type="sibTrans" cxnId="{707263A0-3E1F-F448-AAE8-C107E562F117}">
      <dgm:prSet/>
      <dgm:spPr/>
      <dgm:t>
        <a:bodyPr/>
        <a:lstStyle/>
        <a:p>
          <a:endParaRPr lang="en-GB" sz="2000" b="1">
            <a:solidFill>
              <a:schemeClr val="tx1"/>
            </a:solidFill>
          </a:endParaRPr>
        </a:p>
      </dgm:t>
    </dgm:pt>
    <dgm:pt modelId="{1F77FF7E-9CA2-E343-ACAB-960A02FE862F}" type="pres">
      <dgm:prSet presAssocID="{36F9E64F-CB12-2D4D-85DC-444E1AEAA92C}" presName="Name0" presStyleCnt="0">
        <dgm:presLayoutVars>
          <dgm:dir/>
          <dgm:animLvl val="lvl"/>
          <dgm:resizeHandles val="exact"/>
        </dgm:presLayoutVars>
      </dgm:prSet>
      <dgm:spPr/>
    </dgm:pt>
    <dgm:pt modelId="{85919CDC-A4BB-F348-9FED-334B48E86256}" type="pres">
      <dgm:prSet presAssocID="{E76475EC-41F6-6F41-BC14-E0E0997312C5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E8BEB978-B2CD-6448-808A-7C0D6026C737}" type="pres">
      <dgm:prSet presAssocID="{D15B091B-43C7-3149-A1E6-C51E5BCA677E}" presName="parTxOnlySpace" presStyleCnt="0"/>
      <dgm:spPr/>
    </dgm:pt>
    <dgm:pt modelId="{BBB29836-8743-624E-A8C0-2224DBC0863D}" type="pres">
      <dgm:prSet presAssocID="{507DD126-96ED-9449-B04A-E169B86F54B3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DFB3F624-6F48-0141-A214-457AB8916096}" type="pres">
      <dgm:prSet presAssocID="{40D4C09F-87C3-FA45-AE6C-E07F35F84A26}" presName="parTxOnlySpace" presStyleCnt="0"/>
      <dgm:spPr/>
    </dgm:pt>
    <dgm:pt modelId="{7EF4E0D3-DEC3-BE42-8940-E490AE26CA97}" type="pres">
      <dgm:prSet presAssocID="{FF10C98A-EB12-F949-B8F5-AD053FA9EE13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34F0DDA3-27FA-334A-B4D5-5B89754DADC9}" type="pres">
      <dgm:prSet presAssocID="{207E8CEA-6721-094C-9A48-61E2CD24934C}" presName="parTxOnlySpace" presStyleCnt="0"/>
      <dgm:spPr/>
    </dgm:pt>
    <dgm:pt modelId="{30EDAC1A-77BF-1F41-8184-7211FB7CA9FB}" type="pres">
      <dgm:prSet presAssocID="{44838A48-05C5-244D-93EC-CB7CA76B0AB6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5E11E807-D7B9-B94D-853D-47220423406B}" type="presOf" srcId="{507DD126-96ED-9449-B04A-E169B86F54B3}" destId="{BBB29836-8743-624E-A8C0-2224DBC0863D}" srcOrd="0" destOrd="0" presId="urn:microsoft.com/office/officeart/2005/8/layout/chevron1"/>
    <dgm:cxn modelId="{D228BB0D-F004-184B-9D00-17B6AF3D806F}" srcId="{36F9E64F-CB12-2D4D-85DC-444E1AEAA92C}" destId="{507DD126-96ED-9449-B04A-E169B86F54B3}" srcOrd="1" destOrd="0" parTransId="{9C168257-245A-7D4D-9B15-08EF8982D4AB}" sibTransId="{40D4C09F-87C3-FA45-AE6C-E07F35F84A26}"/>
    <dgm:cxn modelId="{074BBA31-BA81-1748-B5DC-7BC0D6E194CB}" type="presOf" srcId="{36F9E64F-CB12-2D4D-85DC-444E1AEAA92C}" destId="{1F77FF7E-9CA2-E343-ACAB-960A02FE862F}" srcOrd="0" destOrd="0" presId="urn:microsoft.com/office/officeart/2005/8/layout/chevron1"/>
    <dgm:cxn modelId="{7FFD174B-59BE-6F4A-B4AA-9D1842E2C6FA}" srcId="{36F9E64F-CB12-2D4D-85DC-444E1AEAA92C}" destId="{E76475EC-41F6-6F41-BC14-E0E0997312C5}" srcOrd="0" destOrd="0" parTransId="{FACFD3DF-2ED7-4746-A6D7-F9D7A2AA9FC4}" sibTransId="{D15B091B-43C7-3149-A1E6-C51E5BCA677E}"/>
    <dgm:cxn modelId="{DF5DEF57-852F-5F44-BEF7-8FAAD4FAFA0A}" type="presOf" srcId="{E76475EC-41F6-6F41-BC14-E0E0997312C5}" destId="{85919CDC-A4BB-F348-9FED-334B48E86256}" srcOrd="0" destOrd="0" presId="urn:microsoft.com/office/officeart/2005/8/layout/chevron1"/>
    <dgm:cxn modelId="{CD79FA5E-E9F1-AB41-84C9-6597A986E41D}" type="presOf" srcId="{FF10C98A-EB12-F949-B8F5-AD053FA9EE13}" destId="{7EF4E0D3-DEC3-BE42-8940-E490AE26CA97}" srcOrd="0" destOrd="0" presId="urn:microsoft.com/office/officeart/2005/8/layout/chevron1"/>
    <dgm:cxn modelId="{FB71699B-42CB-3943-A36E-B0815ED91E55}" type="presOf" srcId="{44838A48-05C5-244D-93EC-CB7CA76B0AB6}" destId="{30EDAC1A-77BF-1F41-8184-7211FB7CA9FB}" srcOrd="0" destOrd="0" presId="urn:microsoft.com/office/officeart/2005/8/layout/chevron1"/>
    <dgm:cxn modelId="{707263A0-3E1F-F448-AAE8-C107E562F117}" srcId="{36F9E64F-CB12-2D4D-85DC-444E1AEAA92C}" destId="{44838A48-05C5-244D-93EC-CB7CA76B0AB6}" srcOrd="3" destOrd="0" parTransId="{47F93B54-3FF4-D34A-B853-A066912ADA0C}" sibTransId="{F709EE68-4F7D-2946-809B-85FAAD785794}"/>
    <dgm:cxn modelId="{B8A69BCB-122F-904B-B1C7-416FE33FF59A}" srcId="{36F9E64F-CB12-2D4D-85DC-444E1AEAA92C}" destId="{FF10C98A-EB12-F949-B8F5-AD053FA9EE13}" srcOrd="2" destOrd="0" parTransId="{99531BD6-C710-474F-B3B9-CFB9065354E4}" sibTransId="{207E8CEA-6721-094C-9A48-61E2CD24934C}"/>
    <dgm:cxn modelId="{2CCCDB93-E562-9A4A-A526-BDBA53DA4078}" type="presParOf" srcId="{1F77FF7E-9CA2-E343-ACAB-960A02FE862F}" destId="{85919CDC-A4BB-F348-9FED-334B48E86256}" srcOrd="0" destOrd="0" presId="urn:microsoft.com/office/officeart/2005/8/layout/chevron1"/>
    <dgm:cxn modelId="{C03DD39B-97D2-3E40-B3DB-6A4F0FF63F18}" type="presParOf" srcId="{1F77FF7E-9CA2-E343-ACAB-960A02FE862F}" destId="{E8BEB978-B2CD-6448-808A-7C0D6026C737}" srcOrd="1" destOrd="0" presId="urn:microsoft.com/office/officeart/2005/8/layout/chevron1"/>
    <dgm:cxn modelId="{EE896A83-D6D9-004A-AF11-B76DD979BC38}" type="presParOf" srcId="{1F77FF7E-9CA2-E343-ACAB-960A02FE862F}" destId="{BBB29836-8743-624E-A8C0-2224DBC0863D}" srcOrd="2" destOrd="0" presId="urn:microsoft.com/office/officeart/2005/8/layout/chevron1"/>
    <dgm:cxn modelId="{B2563202-E2EC-3D47-842C-16F1FC5B95CC}" type="presParOf" srcId="{1F77FF7E-9CA2-E343-ACAB-960A02FE862F}" destId="{DFB3F624-6F48-0141-A214-457AB8916096}" srcOrd="3" destOrd="0" presId="urn:microsoft.com/office/officeart/2005/8/layout/chevron1"/>
    <dgm:cxn modelId="{8C2B4879-5C0D-0543-9014-2FF768900C9F}" type="presParOf" srcId="{1F77FF7E-9CA2-E343-ACAB-960A02FE862F}" destId="{7EF4E0D3-DEC3-BE42-8940-E490AE26CA97}" srcOrd="4" destOrd="0" presId="urn:microsoft.com/office/officeart/2005/8/layout/chevron1"/>
    <dgm:cxn modelId="{D923D359-5437-F343-9989-AA1B34E34EBD}" type="presParOf" srcId="{1F77FF7E-9CA2-E343-ACAB-960A02FE862F}" destId="{34F0DDA3-27FA-334A-B4D5-5B89754DADC9}" srcOrd="5" destOrd="0" presId="urn:microsoft.com/office/officeart/2005/8/layout/chevron1"/>
    <dgm:cxn modelId="{2E861204-BC35-B949-A99F-4205103EF4FE}" type="presParOf" srcId="{1F77FF7E-9CA2-E343-ACAB-960A02FE862F}" destId="{30EDAC1A-77BF-1F41-8184-7211FB7CA9FB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27E5BB-857D-4A4F-BB0C-5DB72F98EEAA}" type="doc">
      <dgm:prSet loTypeId="urn:microsoft.com/office/officeart/2005/8/layout/orgChart1" loCatId="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GB"/>
        </a:p>
      </dgm:t>
    </dgm:pt>
    <dgm:pt modelId="{02A86D49-F0BB-2141-9BF0-F3395D9386FA}">
      <dgm:prSet phldrT="[Text]"/>
      <dgm:spPr>
        <a:solidFill>
          <a:srgbClr val="52ECFF"/>
        </a:solidFill>
        <a:ln>
          <a:solidFill>
            <a:schemeClr val="tx1"/>
          </a:solidFill>
        </a:ln>
      </dgm:spPr>
      <dgm:t>
        <a:bodyPr/>
        <a:lstStyle/>
        <a:p>
          <a:r>
            <a:rPr lang="en-GB" b="1" dirty="0" err="1">
              <a:solidFill>
                <a:schemeClr val="tx1"/>
              </a:solidFill>
            </a:rPr>
            <a:t>Primāras</a:t>
          </a:r>
          <a:r>
            <a:rPr lang="en-GB" b="1" dirty="0">
              <a:solidFill>
                <a:schemeClr val="tx1"/>
              </a:solidFill>
            </a:rPr>
            <a:t> </a:t>
          </a:r>
          <a:r>
            <a:rPr lang="en-GB" b="1" dirty="0" err="1">
              <a:solidFill>
                <a:schemeClr val="tx1"/>
              </a:solidFill>
            </a:rPr>
            <a:t>akadēmiskās</a:t>
          </a:r>
          <a:r>
            <a:rPr lang="en-GB" b="1" dirty="0">
              <a:solidFill>
                <a:schemeClr val="tx1"/>
              </a:solidFill>
            </a:rPr>
            <a:t> </a:t>
          </a:r>
          <a:r>
            <a:rPr lang="en-GB" b="1" dirty="0" err="1">
              <a:solidFill>
                <a:schemeClr val="tx1"/>
              </a:solidFill>
            </a:rPr>
            <a:t>prasmes</a:t>
          </a:r>
          <a:endParaRPr lang="en-GB" b="1" dirty="0">
            <a:solidFill>
              <a:schemeClr val="tx1"/>
            </a:solidFill>
          </a:endParaRPr>
        </a:p>
        <a:p>
          <a:r>
            <a:rPr lang="en-GB" dirty="0">
              <a:solidFill>
                <a:schemeClr val="tx1"/>
              </a:solidFill>
            </a:rPr>
            <a:t>94-6 gadi)</a:t>
          </a:r>
        </a:p>
      </dgm:t>
    </dgm:pt>
    <dgm:pt modelId="{F829D8FD-D346-2A4D-A85F-C15CAC7C6414}" type="parTrans" cxnId="{897D9C9D-674E-7146-9E55-9D84EC630243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826C9259-FC87-3942-A3F1-55D9F6E4C30A}" type="sibTrans" cxnId="{897D9C9D-674E-7146-9E55-9D84EC630243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B9EE1A7A-CDE1-5442-9D24-508BDBF36213}">
      <dgm:prSet phldrT="[Text]"/>
      <dgm:spPr>
        <a:solidFill>
          <a:srgbClr val="52ECFF"/>
        </a:solidFill>
      </dgm:spPr>
      <dgm:t>
        <a:bodyPr/>
        <a:lstStyle/>
        <a:p>
          <a:r>
            <a:rPr lang="en-GB" dirty="0" err="1">
              <a:solidFill>
                <a:schemeClr val="tx1"/>
              </a:solidFill>
            </a:rPr>
            <a:t>Lasīšanas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pamati</a:t>
          </a:r>
          <a:endParaRPr lang="en-GB" dirty="0">
            <a:solidFill>
              <a:schemeClr val="tx1"/>
            </a:solidFill>
          </a:endParaRPr>
        </a:p>
      </dgm:t>
    </dgm:pt>
    <dgm:pt modelId="{0D2DE3DB-F5F3-1446-902B-D86DC2A0B5A0}" type="parTrans" cxnId="{A25E2D88-B1FB-B242-A6F0-03194C026ED8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16338A5C-C6B9-FA42-886A-92C64CE583BA}" type="sibTrans" cxnId="{A25E2D88-B1FB-B242-A6F0-03194C026ED8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037D0EDA-2DB1-AE45-AE7D-104E7CFA883C}">
      <dgm:prSet phldrT="[Text]"/>
      <dgm:spPr>
        <a:solidFill>
          <a:srgbClr val="52ECFF"/>
        </a:solidFill>
      </dgm:spPr>
      <dgm:t>
        <a:bodyPr/>
        <a:lstStyle/>
        <a:p>
          <a:r>
            <a:rPr lang="en-GB" dirty="0" err="1">
              <a:solidFill>
                <a:schemeClr val="tx1"/>
              </a:solidFill>
            </a:rPr>
            <a:t>Rakstīšanas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pamati</a:t>
          </a:r>
          <a:endParaRPr lang="en-GB" dirty="0">
            <a:solidFill>
              <a:schemeClr val="tx1"/>
            </a:solidFill>
          </a:endParaRPr>
        </a:p>
      </dgm:t>
    </dgm:pt>
    <dgm:pt modelId="{BEAC4297-270E-A84D-8FDB-1AC6EB46CB6E}" type="parTrans" cxnId="{A89828B7-8B85-D948-9A90-269DCBA83585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DE62BDE9-F9EC-044A-A154-2427478633FF}" type="sibTrans" cxnId="{A89828B7-8B85-D948-9A90-269DCBA83585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00FD5DE6-46A5-EC40-8CD2-95A3F07E7C53}">
      <dgm:prSet phldrT="[Text]"/>
      <dgm:spPr>
        <a:solidFill>
          <a:srgbClr val="52ECFF"/>
        </a:solidFill>
      </dgm:spPr>
      <dgm:t>
        <a:bodyPr/>
        <a:lstStyle/>
        <a:p>
          <a:r>
            <a:rPr lang="en-GB" dirty="0" err="1">
              <a:solidFill>
                <a:schemeClr val="tx1"/>
              </a:solidFill>
            </a:rPr>
            <a:t>Matemātikas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pamati</a:t>
          </a:r>
          <a:endParaRPr lang="en-GB" dirty="0">
            <a:solidFill>
              <a:schemeClr val="tx1"/>
            </a:solidFill>
          </a:endParaRPr>
        </a:p>
      </dgm:t>
    </dgm:pt>
    <dgm:pt modelId="{6565DE76-EA02-ED4A-AE11-5C14C5FFB199}" type="parTrans" cxnId="{453CBD01-2ED9-1A44-AB31-658A3FABF09D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114AB4B8-204F-4649-B553-5C9BCD2BDF4E}" type="sibTrans" cxnId="{453CBD01-2ED9-1A44-AB31-658A3FABF09D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E57BAD47-84D1-6F4A-8D85-50454E9C30F9}" type="pres">
      <dgm:prSet presAssocID="{5427E5BB-857D-4A4F-BB0C-5DB72F98EEA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F77C363-32EF-0F47-8CDB-91F45ABEFFC5}" type="pres">
      <dgm:prSet presAssocID="{02A86D49-F0BB-2141-9BF0-F3395D9386FA}" presName="hierRoot1" presStyleCnt="0">
        <dgm:presLayoutVars>
          <dgm:hierBranch val="init"/>
        </dgm:presLayoutVars>
      </dgm:prSet>
      <dgm:spPr/>
    </dgm:pt>
    <dgm:pt modelId="{EE677DD7-393A-C34B-BD4D-0403203AC77C}" type="pres">
      <dgm:prSet presAssocID="{02A86D49-F0BB-2141-9BF0-F3395D9386FA}" presName="rootComposite1" presStyleCnt="0"/>
      <dgm:spPr/>
    </dgm:pt>
    <dgm:pt modelId="{77429B51-8730-B848-9E02-1DA14586CB5F}" type="pres">
      <dgm:prSet presAssocID="{02A86D49-F0BB-2141-9BF0-F3395D9386FA}" presName="rootText1" presStyleLbl="node0" presStyleIdx="0" presStyleCnt="1" custScaleX="154026" custScaleY="116983">
        <dgm:presLayoutVars>
          <dgm:chPref val="3"/>
        </dgm:presLayoutVars>
      </dgm:prSet>
      <dgm:spPr/>
    </dgm:pt>
    <dgm:pt modelId="{5C6C61BD-F150-0F4C-8D58-6F2028432C68}" type="pres">
      <dgm:prSet presAssocID="{02A86D49-F0BB-2141-9BF0-F3395D9386FA}" presName="rootConnector1" presStyleLbl="node1" presStyleIdx="0" presStyleCnt="0"/>
      <dgm:spPr/>
    </dgm:pt>
    <dgm:pt modelId="{A1C290D6-CE8F-D846-A898-5BE12D58BD32}" type="pres">
      <dgm:prSet presAssocID="{02A86D49-F0BB-2141-9BF0-F3395D9386FA}" presName="hierChild2" presStyleCnt="0"/>
      <dgm:spPr/>
    </dgm:pt>
    <dgm:pt modelId="{C7E14752-449D-3145-B0C9-9A1B5C10B0E1}" type="pres">
      <dgm:prSet presAssocID="{0D2DE3DB-F5F3-1446-902B-D86DC2A0B5A0}" presName="Name37" presStyleLbl="parChTrans1D2" presStyleIdx="0" presStyleCnt="3"/>
      <dgm:spPr/>
    </dgm:pt>
    <dgm:pt modelId="{F3195DED-DA37-574E-ADA6-A159A51B8E2E}" type="pres">
      <dgm:prSet presAssocID="{B9EE1A7A-CDE1-5442-9D24-508BDBF36213}" presName="hierRoot2" presStyleCnt="0">
        <dgm:presLayoutVars>
          <dgm:hierBranch val="init"/>
        </dgm:presLayoutVars>
      </dgm:prSet>
      <dgm:spPr/>
    </dgm:pt>
    <dgm:pt modelId="{D2202F6C-8F45-7E41-9301-9457745055D3}" type="pres">
      <dgm:prSet presAssocID="{B9EE1A7A-CDE1-5442-9D24-508BDBF36213}" presName="rootComposite" presStyleCnt="0"/>
      <dgm:spPr/>
    </dgm:pt>
    <dgm:pt modelId="{DDDE2EE9-CE23-8946-9B2E-FB5BD1D8442F}" type="pres">
      <dgm:prSet presAssocID="{B9EE1A7A-CDE1-5442-9D24-508BDBF36213}" presName="rootText" presStyleLbl="node2" presStyleIdx="0" presStyleCnt="3">
        <dgm:presLayoutVars>
          <dgm:chPref val="3"/>
        </dgm:presLayoutVars>
      </dgm:prSet>
      <dgm:spPr/>
    </dgm:pt>
    <dgm:pt modelId="{5F8CB76C-3D93-8F42-8AEF-E8FBEFE68B9C}" type="pres">
      <dgm:prSet presAssocID="{B9EE1A7A-CDE1-5442-9D24-508BDBF36213}" presName="rootConnector" presStyleLbl="node2" presStyleIdx="0" presStyleCnt="3"/>
      <dgm:spPr/>
    </dgm:pt>
    <dgm:pt modelId="{9E9FF406-5BA8-5142-BF24-219D772AB5F3}" type="pres">
      <dgm:prSet presAssocID="{B9EE1A7A-CDE1-5442-9D24-508BDBF36213}" presName="hierChild4" presStyleCnt="0"/>
      <dgm:spPr/>
    </dgm:pt>
    <dgm:pt modelId="{F8F5E603-EA52-3B49-B66F-247431BB6EF8}" type="pres">
      <dgm:prSet presAssocID="{B9EE1A7A-CDE1-5442-9D24-508BDBF36213}" presName="hierChild5" presStyleCnt="0"/>
      <dgm:spPr/>
    </dgm:pt>
    <dgm:pt modelId="{E1680389-9ABE-C34E-AC4C-3D95EDBB06A0}" type="pres">
      <dgm:prSet presAssocID="{BEAC4297-270E-A84D-8FDB-1AC6EB46CB6E}" presName="Name37" presStyleLbl="parChTrans1D2" presStyleIdx="1" presStyleCnt="3"/>
      <dgm:spPr/>
    </dgm:pt>
    <dgm:pt modelId="{0C58ACA2-3368-5743-BA65-6F95FEF8440C}" type="pres">
      <dgm:prSet presAssocID="{037D0EDA-2DB1-AE45-AE7D-104E7CFA883C}" presName="hierRoot2" presStyleCnt="0">
        <dgm:presLayoutVars>
          <dgm:hierBranch val="init"/>
        </dgm:presLayoutVars>
      </dgm:prSet>
      <dgm:spPr/>
    </dgm:pt>
    <dgm:pt modelId="{D4EAE0D7-6D9C-CA43-A550-3AE5E7D84AC9}" type="pres">
      <dgm:prSet presAssocID="{037D0EDA-2DB1-AE45-AE7D-104E7CFA883C}" presName="rootComposite" presStyleCnt="0"/>
      <dgm:spPr/>
    </dgm:pt>
    <dgm:pt modelId="{958A840F-2940-094E-9A40-EE9DEC5DD1DD}" type="pres">
      <dgm:prSet presAssocID="{037D0EDA-2DB1-AE45-AE7D-104E7CFA883C}" presName="rootText" presStyleLbl="node2" presStyleIdx="1" presStyleCnt="3">
        <dgm:presLayoutVars>
          <dgm:chPref val="3"/>
        </dgm:presLayoutVars>
      </dgm:prSet>
      <dgm:spPr/>
    </dgm:pt>
    <dgm:pt modelId="{1B5B6AB6-BB45-3540-9706-3CDC97252F4B}" type="pres">
      <dgm:prSet presAssocID="{037D0EDA-2DB1-AE45-AE7D-104E7CFA883C}" presName="rootConnector" presStyleLbl="node2" presStyleIdx="1" presStyleCnt="3"/>
      <dgm:spPr/>
    </dgm:pt>
    <dgm:pt modelId="{E88F2A97-B68B-3340-88A2-923AD5CE3880}" type="pres">
      <dgm:prSet presAssocID="{037D0EDA-2DB1-AE45-AE7D-104E7CFA883C}" presName="hierChild4" presStyleCnt="0"/>
      <dgm:spPr/>
    </dgm:pt>
    <dgm:pt modelId="{D0A82767-C2AE-2948-9D80-606655F080D1}" type="pres">
      <dgm:prSet presAssocID="{037D0EDA-2DB1-AE45-AE7D-104E7CFA883C}" presName="hierChild5" presStyleCnt="0"/>
      <dgm:spPr/>
    </dgm:pt>
    <dgm:pt modelId="{460202DF-3847-094B-AFD1-B6F1B9141C9A}" type="pres">
      <dgm:prSet presAssocID="{6565DE76-EA02-ED4A-AE11-5C14C5FFB199}" presName="Name37" presStyleLbl="parChTrans1D2" presStyleIdx="2" presStyleCnt="3"/>
      <dgm:spPr/>
    </dgm:pt>
    <dgm:pt modelId="{269296A3-9933-4E42-9E2C-677E2B671B6D}" type="pres">
      <dgm:prSet presAssocID="{00FD5DE6-46A5-EC40-8CD2-95A3F07E7C53}" presName="hierRoot2" presStyleCnt="0">
        <dgm:presLayoutVars>
          <dgm:hierBranch val="init"/>
        </dgm:presLayoutVars>
      </dgm:prSet>
      <dgm:spPr/>
    </dgm:pt>
    <dgm:pt modelId="{84F5BC3D-42DF-254F-AFFD-D34347BB385B}" type="pres">
      <dgm:prSet presAssocID="{00FD5DE6-46A5-EC40-8CD2-95A3F07E7C53}" presName="rootComposite" presStyleCnt="0"/>
      <dgm:spPr/>
    </dgm:pt>
    <dgm:pt modelId="{5DB02C24-32DA-1A4E-BB22-9EB2E55CCEEC}" type="pres">
      <dgm:prSet presAssocID="{00FD5DE6-46A5-EC40-8CD2-95A3F07E7C53}" presName="rootText" presStyleLbl="node2" presStyleIdx="2" presStyleCnt="3">
        <dgm:presLayoutVars>
          <dgm:chPref val="3"/>
        </dgm:presLayoutVars>
      </dgm:prSet>
      <dgm:spPr/>
    </dgm:pt>
    <dgm:pt modelId="{8DCA0CFA-42D0-D942-842B-0CB842B8ADD3}" type="pres">
      <dgm:prSet presAssocID="{00FD5DE6-46A5-EC40-8CD2-95A3F07E7C53}" presName="rootConnector" presStyleLbl="node2" presStyleIdx="2" presStyleCnt="3"/>
      <dgm:spPr/>
    </dgm:pt>
    <dgm:pt modelId="{B435C602-8290-494E-BE41-DA55685D7CF7}" type="pres">
      <dgm:prSet presAssocID="{00FD5DE6-46A5-EC40-8CD2-95A3F07E7C53}" presName="hierChild4" presStyleCnt="0"/>
      <dgm:spPr/>
    </dgm:pt>
    <dgm:pt modelId="{B83C86B1-645E-C243-947A-94A0EA46E0C4}" type="pres">
      <dgm:prSet presAssocID="{00FD5DE6-46A5-EC40-8CD2-95A3F07E7C53}" presName="hierChild5" presStyleCnt="0"/>
      <dgm:spPr/>
    </dgm:pt>
    <dgm:pt modelId="{A7D14AF1-39AD-114A-9E3A-E8C7F49E3318}" type="pres">
      <dgm:prSet presAssocID="{02A86D49-F0BB-2141-9BF0-F3395D9386FA}" presName="hierChild3" presStyleCnt="0"/>
      <dgm:spPr/>
    </dgm:pt>
  </dgm:ptLst>
  <dgm:cxnLst>
    <dgm:cxn modelId="{453CBD01-2ED9-1A44-AB31-658A3FABF09D}" srcId="{02A86D49-F0BB-2141-9BF0-F3395D9386FA}" destId="{00FD5DE6-46A5-EC40-8CD2-95A3F07E7C53}" srcOrd="2" destOrd="0" parTransId="{6565DE76-EA02-ED4A-AE11-5C14C5FFB199}" sibTransId="{114AB4B8-204F-4649-B553-5C9BCD2BDF4E}"/>
    <dgm:cxn modelId="{C1C30C12-AA9D-6A4E-B0D8-5152C76D94DE}" type="presOf" srcId="{02A86D49-F0BB-2141-9BF0-F3395D9386FA}" destId="{5C6C61BD-F150-0F4C-8D58-6F2028432C68}" srcOrd="1" destOrd="0" presId="urn:microsoft.com/office/officeart/2005/8/layout/orgChart1"/>
    <dgm:cxn modelId="{E4E13819-0711-F646-9E4C-BFA61C957A87}" type="presOf" srcId="{B9EE1A7A-CDE1-5442-9D24-508BDBF36213}" destId="{DDDE2EE9-CE23-8946-9B2E-FB5BD1D8442F}" srcOrd="0" destOrd="0" presId="urn:microsoft.com/office/officeart/2005/8/layout/orgChart1"/>
    <dgm:cxn modelId="{BD257E22-77F6-B34D-B7DA-61F84F31A4D4}" type="presOf" srcId="{6565DE76-EA02-ED4A-AE11-5C14C5FFB199}" destId="{460202DF-3847-094B-AFD1-B6F1B9141C9A}" srcOrd="0" destOrd="0" presId="urn:microsoft.com/office/officeart/2005/8/layout/orgChart1"/>
    <dgm:cxn modelId="{D5244234-3EB1-0F41-BD35-B90FEEB68BB2}" type="presOf" srcId="{BEAC4297-270E-A84D-8FDB-1AC6EB46CB6E}" destId="{E1680389-9ABE-C34E-AC4C-3D95EDBB06A0}" srcOrd="0" destOrd="0" presId="urn:microsoft.com/office/officeart/2005/8/layout/orgChart1"/>
    <dgm:cxn modelId="{7BDF4A80-75C0-1B40-88E1-98BFD278DF3F}" type="presOf" srcId="{00FD5DE6-46A5-EC40-8CD2-95A3F07E7C53}" destId="{8DCA0CFA-42D0-D942-842B-0CB842B8ADD3}" srcOrd="1" destOrd="0" presId="urn:microsoft.com/office/officeart/2005/8/layout/orgChart1"/>
    <dgm:cxn modelId="{A25E2D88-B1FB-B242-A6F0-03194C026ED8}" srcId="{02A86D49-F0BB-2141-9BF0-F3395D9386FA}" destId="{B9EE1A7A-CDE1-5442-9D24-508BDBF36213}" srcOrd="0" destOrd="0" parTransId="{0D2DE3DB-F5F3-1446-902B-D86DC2A0B5A0}" sibTransId="{16338A5C-C6B9-FA42-886A-92C64CE583BA}"/>
    <dgm:cxn modelId="{897D9C9D-674E-7146-9E55-9D84EC630243}" srcId="{5427E5BB-857D-4A4F-BB0C-5DB72F98EEAA}" destId="{02A86D49-F0BB-2141-9BF0-F3395D9386FA}" srcOrd="0" destOrd="0" parTransId="{F829D8FD-D346-2A4D-A85F-C15CAC7C6414}" sibTransId="{826C9259-FC87-3942-A3F1-55D9F6E4C30A}"/>
    <dgm:cxn modelId="{823376A4-2CDF-D246-88E1-110CF197ED1F}" type="presOf" srcId="{5427E5BB-857D-4A4F-BB0C-5DB72F98EEAA}" destId="{E57BAD47-84D1-6F4A-8D85-50454E9C30F9}" srcOrd="0" destOrd="0" presId="urn:microsoft.com/office/officeart/2005/8/layout/orgChart1"/>
    <dgm:cxn modelId="{F24869A9-3FBF-A543-808C-32A88A0B3BCA}" type="presOf" srcId="{B9EE1A7A-CDE1-5442-9D24-508BDBF36213}" destId="{5F8CB76C-3D93-8F42-8AEF-E8FBEFE68B9C}" srcOrd="1" destOrd="0" presId="urn:microsoft.com/office/officeart/2005/8/layout/orgChart1"/>
    <dgm:cxn modelId="{A89828B7-8B85-D948-9A90-269DCBA83585}" srcId="{02A86D49-F0BB-2141-9BF0-F3395D9386FA}" destId="{037D0EDA-2DB1-AE45-AE7D-104E7CFA883C}" srcOrd="1" destOrd="0" parTransId="{BEAC4297-270E-A84D-8FDB-1AC6EB46CB6E}" sibTransId="{DE62BDE9-F9EC-044A-A154-2427478633FF}"/>
    <dgm:cxn modelId="{5FFEE4C2-3EF1-0D47-ACB4-F666E88FEF21}" type="presOf" srcId="{0D2DE3DB-F5F3-1446-902B-D86DC2A0B5A0}" destId="{C7E14752-449D-3145-B0C9-9A1B5C10B0E1}" srcOrd="0" destOrd="0" presId="urn:microsoft.com/office/officeart/2005/8/layout/orgChart1"/>
    <dgm:cxn modelId="{0C8EFEC6-0D2A-E843-A92A-ED92CA432CD7}" type="presOf" srcId="{037D0EDA-2DB1-AE45-AE7D-104E7CFA883C}" destId="{958A840F-2940-094E-9A40-EE9DEC5DD1DD}" srcOrd="0" destOrd="0" presId="urn:microsoft.com/office/officeart/2005/8/layout/orgChart1"/>
    <dgm:cxn modelId="{B7F70CE9-20FC-AE48-AFC7-29D72CD5A809}" type="presOf" srcId="{02A86D49-F0BB-2141-9BF0-F3395D9386FA}" destId="{77429B51-8730-B848-9E02-1DA14586CB5F}" srcOrd="0" destOrd="0" presId="urn:microsoft.com/office/officeart/2005/8/layout/orgChart1"/>
    <dgm:cxn modelId="{FFF4DFF3-0533-F543-BD2F-D6884F09582F}" type="presOf" srcId="{00FD5DE6-46A5-EC40-8CD2-95A3F07E7C53}" destId="{5DB02C24-32DA-1A4E-BB22-9EB2E55CCEEC}" srcOrd="0" destOrd="0" presId="urn:microsoft.com/office/officeart/2005/8/layout/orgChart1"/>
    <dgm:cxn modelId="{6F4626FE-FF1B-1447-81CC-BE732ECBC672}" type="presOf" srcId="{037D0EDA-2DB1-AE45-AE7D-104E7CFA883C}" destId="{1B5B6AB6-BB45-3540-9706-3CDC97252F4B}" srcOrd="1" destOrd="0" presId="urn:microsoft.com/office/officeart/2005/8/layout/orgChart1"/>
    <dgm:cxn modelId="{4B0937F0-3FB8-034D-9D53-716334142165}" type="presParOf" srcId="{E57BAD47-84D1-6F4A-8D85-50454E9C30F9}" destId="{2F77C363-32EF-0F47-8CDB-91F45ABEFFC5}" srcOrd="0" destOrd="0" presId="urn:microsoft.com/office/officeart/2005/8/layout/orgChart1"/>
    <dgm:cxn modelId="{8E24AEC2-EE2A-4440-B18B-8B7FC1EFC645}" type="presParOf" srcId="{2F77C363-32EF-0F47-8CDB-91F45ABEFFC5}" destId="{EE677DD7-393A-C34B-BD4D-0403203AC77C}" srcOrd="0" destOrd="0" presId="urn:microsoft.com/office/officeart/2005/8/layout/orgChart1"/>
    <dgm:cxn modelId="{3373B945-1CC5-9040-BB5E-6AD2242C288B}" type="presParOf" srcId="{EE677DD7-393A-C34B-BD4D-0403203AC77C}" destId="{77429B51-8730-B848-9E02-1DA14586CB5F}" srcOrd="0" destOrd="0" presId="urn:microsoft.com/office/officeart/2005/8/layout/orgChart1"/>
    <dgm:cxn modelId="{1E36CF4B-92E5-CB4B-A00D-70F30A1B2B05}" type="presParOf" srcId="{EE677DD7-393A-C34B-BD4D-0403203AC77C}" destId="{5C6C61BD-F150-0F4C-8D58-6F2028432C68}" srcOrd="1" destOrd="0" presId="urn:microsoft.com/office/officeart/2005/8/layout/orgChart1"/>
    <dgm:cxn modelId="{46EBACF3-B213-0F48-BEDD-023801D7C006}" type="presParOf" srcId="{2F77C363-32EF-0F47-8CDB-91F45ABEFFC5}" destId="{A1C290D6-CE8F-D846-A898-5BE12D58BD32}" srcOrd="1" destOrd="0" presId="urn:microsoft.com/office/officeart/2005/8/layout/orgChart1"/>
    <dgm:cxn modelId="{3FE0CCA0-3340-904A-A326-664FBAF04BA9}" type="presParOf" srcId="{A1C290D6-CE8F-D846-A898-5BE12D58BD32}" destId="{C7E14752-449D-3145-B0C9-9A1B5C10B0E1}" srcOrd="0" destOrd="0" presId="urn:microsoft.com/office/officeart/2005/8/layout/orgChart1"/>
    <dgm:cxn modelId="{C99890D5-E44F-B34C-9A51-B91B56FEEE19}" type="presParOf" srcId="{A1C290D6-CE8F-D846-A898-5BE12D58BD32}" destId="{F3195DED-DA37-574E-ADA6-A159A51B8E2E}" srcOrd="1" destOrd="0" presId="urn:microsoft.com/office/officeart/2005/8/layout/orgChart1"/>
    <dgm:cxn modelId="{8B589C6C-891B-1C46-8B66-F7E0E7EC4AA5}" type="presParOf" srcId="{F3195DED-DA37-574E-ADA6-A159A51B8E2E}" destId="{D2202F6C-8F45-7E41-9301-9457745055D3}" srcOrd="0" destOrd="0" presId="urn:microsoft.com/office/officeart/2005/8/layout/orgChart1"/>
    <dgm:cxn modelId="{4B838108-373B-DC4A-AA6F-09E1FBBDE605}" type="presParOf" srcId="{D2202F6C-8F45-7E41-9301-9457745055D3}" destId="{DDDE2EE9-CE23-8946-9B2E-FB5BD1D8442F}" srcOrd="0" destOrd="0" presId="urn:microsoft.com/office/officeart/2005/8/layout/orgChart1"/>
    <dgm:cxn modelId="{304CE191-7A52-1340-9C84-A990154708D1}" type="presParOf" srcId="{D2202F6C-8F45-7E41-9301-9457745055D3}" destId="{5F8CB76C-3D93-8F42-8AEF-E8FBEFE68B9C}" srcOrd="1" destOrd="0" presId="urn:microsoft.com/office/officeart/2005/8/layout/orgChart1"/>
    <dgm:cxn modelId="{B20D7460-F05C-8F42-A1FB-9D380227EEBA}" type="presParOf" srcId="{F3195DED-DA37-574E-ADA6-A159A51B8E2E}" destId="{9E9FF406-5BA8-5142-BF24-219D772AB5F3}" srcOrd="1" destOrd="0" presId="urn:microsoft.com/office/officeart/2005/8/layout/orgChart1"/>
    <dgm:cxn modelId="{510160F0-9A1A-3C42-BDC9-96DE4907D68E}" type="presParOf" srcId="{F3195DED-DA37-574E-ADA6-A159A51B8E2E}" destId="{F8F5E603-EA52-3B49-B66F-247431BB6EF8}" srcOrd="2" destOrd="0" presId="urn:microsoft.com/office/officeart/2005/8/layout/orgChart1"/>
    <dgm:cxn modelId="{4B8BFB2D-5739-9844-861F-8A3BDEC9E371}" type="presParOf" srcId="{A1C290D6-CE8F-D846-A898-5BE12D58BD32}" destId="{E1680389-9ABE-C34E-AC4C-3D95EDBB06A0}" srcOrd="2" destOrd="0" presId="urn:microsoft.com/office/officeart/2005/8/layout/orgChart1"/>
    <dgm:cxn modelId="{8ECA716C-4933-0146-A6A7-9A6E96A4C3CC}" type="presParOf" srcId="{A1C290D6-CE8F-D846-A898-5BE12D58BD32}" destId="{0C58ACA2-3368-5743-BA65-6F95FEF8440C}" srcOrd="3" destOrd="0" presId="urn:microsoft.com/office/officeart/2005/8/layout/orgChart1"/>
    <dgm:cxn modelId="{6273CB3F-8F89-7946-BC6E-7778953FFCAC}" type="presParOf" srcId="{0C58ACA2-3368-5743-BA65-6F95FEF8440C}" destId="{D4EAE0D7-6D9C-CA43-A550-3AE5E7D84AC9}" srcOrd="0" destOrd="0" presId="urn:microsoft.com/office/officeart/2005/8/layout/orgChart1"/>
    <dgm:cxn modelId="{5A00C49E-E1A6-5D48-9CA4-B4055951454C}" type="presParOf" srcId="{D4EAE0D7-6D9C-CA43-A550-3AE5E7D84AC9}" destId="{958A840F-2940-094E-9A40-EE9DEC5DD1DD}" srcOrd="0" destOrd="0" presId="urn:microsoft.com/office/officeart/2005/8/layout/orgChart1"/>
    <dgm:cxn modelId="{B86DD146-FF16-8F4A-9FF0-4C442C3F740E}" type="presParOf" srcId="{D4EAE0D7-6D9C-CA43-A550-3AE5E7D84AC9}" destId="{1B5B6AB6-BB45-3540-9706-3CDC97252F4B}" srcOrd="1" destOrd="0" presId="urn:microsoft.com/office/officeart/2005/8/layout/orgChart1"/>
    <dgm:cxn modelId="{B7C143E7-3771-9F42-AF83-22B72954ABB5}" type="presParOf" srcId="{0C58ACA2-3368-5743-BA65-6F95FEF8440C}" destId="{E88F2A97-B68B-3340-88A2-923AD5CE3880}" srcOrd="1" destOrd="0" presId="urn:microsoft.com/office/officeart/2005/8/layout/orgChart1"/>
    <dgm:cxn modelId="{8481FBE5-CA4F-5E4D-8E6D-87B61784D474}" type="presParOf" srcId="{0C58ACA2-3368-5743-BA65-6F95FEF8440C}" destId="{D0A82767-C2AE-2948-9D80-606655F080D1}" srcOrd="2" destOrd="0" presId="urn:microsoft.com/office/officeart/2005/8/layout/orgChart1"/>
    <dgm:cxn modelId="{FA3039C6-B011-1740-AB02-23031EBD897A}" type="presParOf" srcId="{A1C290D6-CE8F-D846-A898-5BE12D58BD32}" destId="{460202DF-3847-094B-AFD1-B6F1B9141C9A}" srcOrd="4" destOrd="0" presId="urn:microsoft.com/office/officeart/2005/8/layout/orgChart1"/>
    <dgm:cxn modelId="{7BC891AB-5FB5-5D43-9E6A-6E44CF965D7B}" type="presParOf" srcId="{A1C290D6-CE8F-D846-A898-5BE12D58BD32}" destId="{269296A3-9933-4E42-9E2C-677E2B671B6D}" srcOrd="5" destOrd="0" presId="urn:microsoft.com/office/officeart/2005/8/layout/orgChart1"/>
    <dgm:cxn modelId="{E29E4492-500C-2245-B940-B6A562C9A5CA}" type="presParOf" srcId="{269296A3-9933-4E42-9E2C-677E2B671B6D}" destId="{84F5BC3D-42DF-254F-AFFD-D34347BB385B}" srcOrd="0" destOrd="0" presId="urn:microsoft.com/office/officeart/2005/8/layout/orgChart1"/>
    <dgm:cxn modelId="{77DD3BE7-F85A-8C4F-8DB6-DFAB7263B399}" type="presParOf" srcId="{84F5BC3D-42DF-254F-AFFD-D34347BB385B}" destId="{5DB02C24-32DA-1A4E-BB22-9EB2E55CCEEC}" srcOrd="0" destOrd="0" presId="urn:microsoft.com/office/officeart/2005/8/layout/orgChart1"/>
    <dgm:cxn modelId="{C493525D-4C24-B147-A800-77B3312BE4A0}" type="presParOf" srcId="{84F5BC3D-42DF-254F-AFFD-D34347BB385B}" destId="{8DCA0CFA-42D0-D942-842B-0CB842B8ADD3}" srcOrd="1" destOrd="0" presId="urn:microsoft.com/office/officeart/2005/8/layout/orgChart1"/>
    <dgm:cxn modelId="{106BE4F1-59A2-5F4F-B2AD-4D259AD52EE4}" type="presParOf" srcId="{269296A3-9933-4E42-9E2C-677E2B671B6D}" destId="{B435C602-8290-494E-BE41-DA55685D7CF7}" srcOrd="1" destOrd="0" presId="urn:microsoft.com/office/officeart/2005/8/layout/orgChart1"/>
    <dgm:cxn modelId="{857D304F-D1CE-5048-BEAF-A213705CF216}" type="presParOf" srcId="{269296A3-9933-4E42-9E2C-677E2B671B6D}" destId="{B83C86B1-645E-C243-947A-94A0EA46E0C4}" srcOrd="2" destOrd="0" presId="urn:microsoft.com/office/officeart/2005/8/layout/orgChart1"/>
    <dgm:cxn modelId="{A2CBA179-8E14-CA4B-92DA-870815ECA710}" type="presParOf" srcId="{2F77C363-32EF-0F47-8CDB-91F45ABEFFC5}" destId="{A7D14AF1-39AD-114A-9E3A-E8C7F49E3318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CD54AC8-96C0-F54E-BF4C-195A5086A965}" type="doc">
      <dgm:prSet loTypeId="urn:microsoft.com/office/officeart/2005/8/layout/orgChart1" loCatId="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3E9E3CE5-697F-4849-A9D0-9E4E37D50A68}">
      <dgm:prSet phldrT="[Text]" custT="1"/>
      <dgm:spPr>
        <a:solidFill>
          <a:srgbClr val="A5E861"/>
        </a:solidFill>
        <a:ln>
          <a:solidFill>
            <a:schemeClr val="tx1"/>
          </a:solidFill>
        </a:ln>
      </dgm:spPr>
      <dgm:t>
        <a:bodyPr/>
        <a:lstStyle/>
        <a:p>
          <a:r>
            <a:rPr lang="en-GB" sz="2000" b="1" dirty="0" err="1">
              <a:solidFill>
                <a:schemeClr val="tx1"/>
              </a:solidFill>
            </a:rPr>
            <a:t>Uzvedības</a:t>
          </a:r>
          <a:r>
            <a:rPr lang="en-GB" sz="2000" b="1" dirty="0">
              <a:solidFill>
                <a:schemeClr val="tx1"/>
              </a:solidFill>
            </a:rPr>
            <a:t> un </a:t>
          </a:r>
          <a:r>
            <a:rPr lang="en-GB" sz="2000" b="1" dirty="0" err="1">
              <a:solidFill>
                <a:schemeClr val="tx1"/>
              </a:solidFill>
            </a:rPr>
            <a:t>emociju</a:t>
          </a:r>
          <a:r>
            <a:rPr lang="en-GB" sz="2000" b="1" dirty="0">
              <a:solidFill>
                <a:schemeClr val="tx1"/>
              </a:solidFill>
            </a:rPr>
            <a:t> </a:t>
          </a:r>
          <a:r>
            <a:rPr lang="en-GB" sz="1800" dirty="0" err="1">
              <a:solidFill>
                <a:schemeClr val="tx1"/>
              </a:solidFill>
            </a:rPr>
            <a:t>jomu</a:t>
          </a:r>
          <a:r>
            <a:rPr lang="en-GB" sz="1800" dirty="0">
              <a:solidFill>
                <a:schemeClr val="tx1"/>
              </a:solidFill>
            </a:rPr>
            <a:t> </a:t>
          </a:r>
          <a:r>
            <a:rPr lang="en-GB" sz="1800" dirty="0" err="1">
              <a:solidFill>
                <a:schemeClr val="tx1"/>
              </a:solidFill>
            </a:rPr>
            <a:t>resursi</a:t>
          </a:r>
          <a:r>
            <a:rPr lang="en-GB" sz="1800" dirty="0">
              <a:solidFill>
                <a:schemeClr val="tx1"/>
              </a:solidFill>
            </a:rPr>
            <a:t> un </a:t>
          </a:r>
          <a:r>
            <a:rPr lang="en-GB" sz="1800" dirty="0" err="1">
              <a:solidFill>
                <a:schemeClr val="tx1"/>
              </a:solidFill>
            </a:rPr>
            <a:t>riski</a:t>
          </a:r>
          <a:r>
            <a:rPr lang="en-GB" sz="1800" dirty="0">
              <a:solidFill>
                <a:schemeClr val="tx1"/>
              </a:solidFill>
            </a:rPr>
            <a:t> </a:t>
          </a:r>
        </a:p>
        <a:p>
          <a:r>
            <a:rPr lang="en-GB" sz="1800" dirty="0">
              <a:solidFill>
                <a:schemeClr val="tx1"/>
              </a:solidFill>
            </a:rPr>
            <a:t>(3-6 gadi) </a:t>
          </a:r>
        </a:p>
      </dgm:t>
    </dgm:pt>
    <dgm:pt modelId="{B421D6FB-2C53-8144-8EB4-AD5364C812B2}" type="parTrans" cxnId="{4CC6B8BD-0030-BE46-80E6-3EF844EE543D}">
      <dgm:prSet/>
      <dgm:spPr/>
      <dgm:t>
        <a:bodyPr/>
        <a:lstStyle/>
        <a:p>
          <a:endParaRPr lang="en-GB" sz="1800">
            <a:solidFill>
              <a:schemeClr val="tx1"/>
            </a:solidFill>
          </a:endParaRPr>
        </a:p>
      </dgm:t>
    </dgm:pt>
    <dgm:pt modelId="{BE0690D3-7BB4-3043-8A4E-3015C0BACB59}" type="sibTrans" cxnId="{4CC6B8BD-0030-BE46-80E6-3EF844EE543D}">
      <dgm:prSet/>
      <dgm:spPr/>
      <dgm:t>
        <a:bodyPr/>
        <a:lstStyle/>
        <a:p>
          <a:endParaRPr lang="en-GB" sz="1800">
            <a:solidFill>
              <a:schemeClr val="tx1"/>
            </a:solidFill>
          </a:endParaRPr>
        </a:p>
      </dgm:t>
    </dgm:pt>
    <dgm:pt modelId="{E2B9222F-36EF-0446-AE31-6549ADE9108D}">
      <dgm:prSet phldrT="[Text]" custT="1"/>
      <dgm:spPr>
        <a:solidFill>
          <a:srgbClr val="A5E861"/>
        </a:solidFill>
      </dgm:spPr>
      <dgm:t>
        <a:bodyPr/>
        <a:lstStyle/>
        <a:p>
          <a:r>
            <a:rPr lang="en-GB" sz="1800" dirty="0" err="1">
              <a:solidFill>
                <a:schemeClr val="tx1"/>
              </a:solidFill>
            </a:rPr>
            <a:t>Opozicionāra</a:t>
          </a:r>
          <a:r>
            <a:rPr lang="en-GB" sz="1800" dirty="0">
              <a:solidFill>
                <a:schemeClr val="tx1"/>
              </a:solidFill>
            </a:rPr>
            <a:t> un </a:t>
          </a:r>
          <a:r>
            <a:rPr lang="en-GB" sz="1800" dirty="0" err="1">
              <a:solidFill>
                <a:schemeClr val="tx1"/>
              </a:solidFill>
            </a:rPr>
            <a:t>asociāla</a:t>
          </a:r>
          <a:r>
            <a:rPr lang="en-GB" sz="1800" dirty="0">
              <a:solidFill>
                <a:schemeClr val="tx1"/>
              </a:solidFill>
            </a:rPr>
            <a:t> </a:t>
          </a:r>
          <a:r>
            <a:rPr lang="en-GB" sz="1800" dirty="0" err="1">
              <a:solidFill>
                <a:schemeClr val="tx1"/>
              </a:solidFill>
            </a:rPr>
            <a:t>uzvedība</a:t>
          </a:r>
          <a:endParaRPr lang="en-GB" sz="1800" dirty="0">
            <a:solidFill>
              <a:schemeClr val="tx1"/>
            </a:solidFill>
          </a:endParaRPr>
        </a:p>
      </dgm:t>
    </dgm:pt>
    <dgm:pt modelId="{7C4E0F93-E499-3541-B168-35CF8D97F84F}" type="parTrans" cxnId="{BC1E6806-1249-B74C-A657-62E742B563AA}">
      <dgm:prSet/>
      <dgm:spPr/>
      <dgm:t>
        <a:bodyPr/>
        <a:lstStyle/>
        <a:p>
          <a:endParaRPr lang="en-GB" sz="1800">
            <a:solidFill>
              <a:schemeClr val="tx1"/>
            </a:solidFill>
          </a:endParaRPr>
        </a:p>
      </dgm:t>
    </dgm:pt>
    <dgm:pt modelId="{8162D5C1-39B0-834E-BFBF-87B3C9E7F93B}" type="sibTrans" cxnId="{BC1E6806-1249-B74C-A657-62E742B563AA}">
      <dgm:prSet/>
      <dgm:spPr/>
      <dgm:t>
        <a:bodyPr/>
        <a:lstStyle/>
        <a:p>
          <a:endParaRPr lang="en-GB" sz="1800">
            <a:solidFill>
              <a:schemeClr val="tx1"/>
            </a:solidFill>
          </a:endParaRPr>
        </a:p>
      </dgm:t>
    </dgm:pt>
    <dgm:pt modelId="{166853D4-B2E7-A64B-A123-8F81B4E2D9A7}">
      <dgm:prSet phldrT="[Text]" custT="1"/>
      <dgm:spPr>
        <a:solidFill>
          <a:srgbClr val="A5E861"/>
        </a:solidFill>
      </dgm:spPr>
      <dgm:t>
        <a:bodyPr/>
        <a:lstStyle/>
        <a:p>
          <a:r>
            <a:rPr lang="en-GB" sz="1800" dirty="0" err="1">
              <a:solidFill>
                <a:schemeClr val="tx1"/>
              </a:solidFill>
            </a:rPr>
            <a:t>Uzmanība</a:t>
          </a:r>
          <a:r>
            <a:rPr lang="en-GB" sz="1800" dirty="0">
              <a:solidFill>
                <a:schemeClr val="tx1"/>
              </a:solidFill>
            </a:rPr>
            <a:t> un </a:t>
          </a:r>
          <a:r>
            <a:rPr lang="en-GB" sz="1800" dirty="0" err="1">
              <a:solidFill>
                <a:schemeClr val="tx1"/>
              </a:solidFill>
            </a:rPr>
            <a:t>hiperaktivitāte</a:t>
          </a:r>
          <a:r>
            <a:rPr lang="en-GB" sz="1800" dirty="0">
              <a:solidFill>
                <a:schemeClr val="tx1"/>
              </a:solidFill>
            </a:rPr>
            <a:t> </a:t>
          </a:r>
          <a:r>
            <a:rPr lang="en-GB" sz="1800" dirty="0" err="1">
              <a:solidFill>
                <a:schemeClr val="tx1"/>
              </a:solidFill>
            </a:rPr>
            <a:t>jeb</a:t>
          </a:r>
          <a:r>
            <a:rPr lang="en-GB" sz="1800" dirty="0">
              <a:solidFill>
                <a:schemeClr val="tx1"/>
              </a:solidFill>
            </a:rPr>
            <a:t> UDHS</a:t>
          </a:r>
        </a:p>
      </dgm:t>
    </dgm:pt>
    <dgm:pt modelId="{59162043-EA9B-E149-BE30-5BDE1B8581F7}" type="parTrans" cxnId="{D26463F2-2BC4-B747-B95E-13D2B0251B12}">
      <dgm:prSet/>
      <dgm:spPr/>
      <dgm:t>
        <a:bodyPr/>
        <a:lstStyle/>
        <a:p>
          <a:endParaRPr lang="en-GB" sz="1800">
            <a:solidFill>
              <a:schemeClr val="tx1"/>
            </a:solidFill>
          </a:endParaRPr>
        </a:p>
      </dgm:t>
    </dgm:pt>
    <dgm:pt modelId="{5E1824BA-11DC-254A-9F73-E903AD582100}" type="sibTrans" cxnId="{D26463F2-2BC4-B747-B95E-13D2B0251B12}">
      <dgm:prSet/>
      <dgm:spPr/>
      <dgm:t>
        <a:bodyPr/>
        <a:lstStyle/>
        <a:p>
          <a:endParaRPr lang="en-GB" sz="1800">
            <a:solidFill>
              <a:schemeClr val="tx1"/>
            </a:solidFill>
          </a:endParaRPr>
        </a:p>
      </dgm:t>
    </dgm:pt>
    <dgm:pt modelId="{3FAA7358-1D5F-F14B-80E3-CCB28170FB19}">
      <dgm:prSet phldrT="[Text]" custT="1"/>
      <dgm:spPr>
        <a:solidFill>
          <a:srgbClr val="A5E861"/>
        </a:solidFill>
      </dgm:spPr>
      <dgm:t>
        <a:bodyPr/>
        <a:lstStyle/>
        <a:p>
          <a:r>
            <a:rPr lang="en-GB" sz="1800" dirty="0" err="1">
              <a:solidFill>
                <a:schemeClr val="tx1"/>
              </a:solidFill>
            </a:rPr>
            <a:t>Trauksme</a:t>
          </a:r>
          <a:r>
            <a:rPr lang="en-GB" sz="1800" dirty="0">
              <a:solidFill>
                <a:schemeClr val="tx1"/>
              </a:solidFill>
            </a:rPr>
            <a:t> un </a:t>
          </a:r>
          <a:r>
            <a:rPr lang="en-GB" sz="1800" dirty="0" err="1">
              <a:solidFill>
                <a:schemeClr val="tx1"/>
              </a:solidFill>
            </a:rPr>
            <a:t>Nomāktība</a:t>
          </a:r>
          <a:endParaRPr lang="en-GB" sz="1800" dirty="0">
            <a:solidFill>
              <a:schemeClr val="tx1"/>
            </a:solidFill>
          </a:endParaRPr>
        </a:p>
      </dgm:t>
    </dgm:pt>
    <dgm:pt modelId="{C6EB85B4-8199-3249-9AB5-01FFC7C31993}" type="parTrans" cxnId="{75BCACF2-B2CB-4842-87B2-7CC04373C01D}">
      <dgm:prSet/>
      <dgm:spPr/>
      <dgm:t>
        <a:bodyPr/>
        <a:lstStyle/>
        <a:p>
          <a:endParaRPr lang="en-GB" sz="1800">
            <a:solidFill>
              <a:schemeClr val="tx1"/>
            </a:solidFill>
          </a:endParaRPr>
        </a:p>
      </dgm:t>
    </dgm:pt>
    <dgm:pt modelId="{53DAEC63-C37C-D44C-B250-B42E1ACD9301}" type="sibTrans" cxnId="{75BCACF2-B2CB-4842-87B2-7CC04373C01D}">
      <dgm:prSet/>
      <dgm:spPr/>
      <dgm:t>
        <a:bodyPr/>
        <a:lstStyle/>
        <a:p>
          <a:endParaRPr lang="en-GB" sz="1800">
            <a:solidFill>
              <a:schemeClr val="tx1"/>
            </a:solidFill>
          </a:endParaRPr>
        </a:p>
      </dgm:t>
    </dgm:pt>
    <dgm:pt modelId="{5AC58368-C098-DA4A-9EAE-70EDB83B4269}">
      <dgm:prSet custT="1"/>
      <dgm:spPr>
        <a:solidFill>
          <a:srgbClr val="A5E861"/>
        </a:solidFill>
      </dgm:spPr>
      <dgm:t>
        <a:bodyPr/>
        <a:lstStyle/>
        <a:p>
          <a:r>
            <a:rPr lang="en-GB" sz="2000" dirty="0" err="1">
              <a:solidFill>
                <a:schemeClr val="tx1"/>
              </a:solidFill>
            </a:rPr>
            <a:t>Adaptīva</a:t>
          </a:r>
          <a:r>
            <a:rPr lang="en-GB" sz="2000" dirty="0">
              <a:solidFill>
                <a:schemeClr val="tx1"/>
              </a:solidFill>
            </a:rPr>
            <a:t> </a:t>
          </a:r>
          <a:r>
            <a:rPr lang="en-GB" sz="2000" dirty="0" err="1">
              <a:solidFill>
                <a:schemeClr val="tx1"/>
              </a:solidFill>
            </a:rPr>
            <a:t>uzvedība</a:t>
          </a:r>
          <a:endParaRPr lang="en-GB" sz="2000" dirty="0">
            <a:solidFill>
              <a:schemeClr val="tx1"/>
            </a:solidFill>
          </a:endParaRPr>
        </a:p>
      </dgm:t>
    </dgm:pt>
    <dgm:pt modelId="{8AA77E25-63C0-C944-B85A-0968CB438FAA}" type="parTrans" cxnId="{61554326-5BAB-C34E-82D0-D5FBABDCB957}">
      <dgm:prSet/>
      <dgm:spPr/>
      <dgm:t>
        <a:bodyPr/>
        <a:lstStyle/>
        <a:p>
          <a:endParaRPr lang="en-GB"/>
        </a:p>
      </dgm:t>
    </dgm:pt>
    <dgm:pt modelId="{970B7558-B4DA-4941-AF98-9D53FF12BB89}" type="sibTrans" cxnId="{61554326-5BAB-C34E-82D0-D5FBABDCB957}">
      <dgm:prSet/>
      <dgm:spPr/>
      <dgm:t>
        <a:bodyPr/>
        <a:lstStyle/>
        <a:p>
          <a:endParaRPr lang="en-GB"/>
        </a:p>
      </dgm:t>
    </dgm:pt>
    <dgm:pt modelId="{531A6BD2-5FDA-0442-B777-6D5EE432CC85}" type="pres">
      <dgm:prSet presAssocID="{ACD54AC8-96C0-F54E-BF4C-195A5086A96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204B7E6-2F00-E84F-99AF-F5CDE057FC62}" type="pres">
      <dgm:prSet presAssocID="{3E9E3CE5-697F-4849-A9D0-9E4E37D50A68}" presName="hierRoot1" presStyleCnt="0">
        <dgm:presLayoutVars>
          <dgm:hierBranch val="init"/>
        </dgm:presLayoutVars>
      </dgm:prSet>
      <dgm:spPr/>
    </dgm:pt>
    <dgm:pt modelId="{0F52BEF1-4D2F-3348-9F64-CB47703DC425}" type="pres">
      <dgm:prSet presAssocID="{3E9E3CE5-697F-4849-A9D0-9E4E37D50A68}" presName="rootComposite1" presStyleCnt="0"/>
      <dgm:spPr/>
    </dgm:pt>
    <dgm:pt modelId="{9E1D2A5D-1720-214E-8EB5-B2F3425C9F4B}" type="pres">
      <dgm:prSet presAssocID="{3E9E3CE5-697F-4849-A9D0-9E4E37D50A68}" presName="rootText1" presStyleLbl="node0" presStyleIdx="0" presStyleCnt="2" custScaleX="188455" custScaleY="130432" custLinFactNeighborX="4258" custLinFactNeighborY="-38081">
        <dgm:presLayoutVars>
          <dgm:chPref val="3"/>
        </dgm:presLayoutVars>
      </dgm:prSet>
      <dgm:spPr/>
    </dgm:pt>
    <dgm:pt modelId="{6FBFF472-1F23-9742-BB68-A70A49971725}" type="pres">
      <dgm:prSet presAssocID="{3E9E3CE5-697F-4849-A9D0-9E4E37D50A68}" presName="rootConnector1" presStyleLbl="node1" presStyleIdx="0" presStyleCnt="0"/>
      <dgm:spPr/>
    </dgm:pt>
    <dgm:pt modelId="{19990E4F-5AB0-AF40-A6A2-C8BEB342778A}" type="pres">
      <dgm:prSet presAssocID="{3E9E3CE5-697F-4849-A9D0-9E4E37D50A68}" presName="hierChild2" presStyleCnt="0"/>
      <dgm:spPr/>
    </dgm:pt>
    <dgm:pt modelId="{8F395F40-49A5-9346-8C2E-AEE62F08464B}" type="pres">
      <dgm:prSet presAssocID="{7C4E0F93-E499-3541-B168-35CF8D97F84F}" presName="Name37" presStyleLbl="parChTrans1D2" presStyleIdx="0" presStyleCnt="3"/>
      <dgm:spPr/>
    </dgm:pt>
    <dgm:pt modelId="{B7DEDE1F-BDAF-F04A-9727-398F50C3CA5C}" type="pres">
      <dgm:prSet presAssocID="{E2B9222F-36EF-0446-AE31-6549ADE9108D}" presName="hierRoot2" presStyleCnt="0">
        <dgm:presLayoutVars>
          <dgm:hierBranch val="init"/>
        </dgm:presLayoutVars>
      </dgm:prSet>
      <dgm:spPr/>
    </dgm:pt>
    <dgm:pt modelId="{E3739511-0FF0-0248-B706-5E635A20AB12}" type="pres">
      <dgm:prSet presAssocID="{E2B9222F-36EF-0446-AE31-6549ADE9108D}" presName="rootComposite" presStyleCnt="0"/>
      <dgm:spPr/>
    </dgm:pt>
    <dgm:pt modelId="{5E9A6BEB-2DB5-3F42-A118-E69706713F3F}" type="pres">
      <dgm:prSet presAssocID="{E2B9222F-36EF-0446-AE31-6549ADE9108D}" presName="rootText" presStyleLbl="node2" presStyleIdx="0" presStyleCnt="3">
        <dgm:presLayoutVars>
          <dgm:chPref val="3"/>
        </dgm:presLayoutVars>
      </dgm:prSet>
      <dgm:spPr/>
    </dgm:pt>
    <dgm:pt modelId="{7396E803-9000-704B-B9F8-26A32A9EB266}" type="pres">
      <dgm:prSet presAssocID="{E2B9222F-36EF-0446-AE31-6549ADE9108D}" presName="rootConnector" presStyleLbl="node2" presStyleIdx="0" presStyleCnt="3"/>
      <dgm:spPr/>
    </dgm:pt>
    <dgm:pt modelId="{57FE2A91-E1F0-FC47-9336-AE8432E37943}" type="pres">
      <dgm:prSet presAssocID="{E2B9222F-36EF-0446-AE31-6549ADE9108D}" presName="hierChild4" presStyleCnt="0"/>
      <dgm:spPr/>
    </dgm:pt>
    <dgm:pt modelId="{80CF48D7-7ED2-A64C-9523-829A8B3A9CE7}" type="pres">
      <dgm:prSet presAssocID="{E2B9222F-36EF-0446-AE31-6549ADE9108D}" presName="hierChild5" presStyleCnt="0"/>
      <dgm:spPr/>
    </dgm:pt>
    <dgm:pt modelId="{441422A5-16FF-B64D-B544-E0E3FDB03413}" type="pres">
      <dgm:prSet presAssocID="{59162043-EA9B-E149-BE30-5BDE1B8581F7}" presName="Name37" presStyleLbl="parChTrans1D2" presStyleIdx="1" presStyleCnt="3"/>
      <dgm:spPr/>
    </dgm:pt>
    <dgm:pt modelId="{3893C565-8CE0-AC40-8EAD-93D0FE6FC656}" type="pres">
      <dgm:prSet presAssocID="{166853D4-B2E7-A64B-A123-8F81B4E2D9A7}" presName="hierRoot2" presStyleCnt="0">
        <dgm:presLayoutVars>
          <dgm:hierBranch val="init"/>
        </dgm:presLayoutVars>
      </dgm:prSet>
      <dgm:spPr/>
    </dgm:pt>
    <dgm:pt modelId="{6BFB1950-D5E4-9F46-AE05-61B9A6E79C1B}" type="pres">
      <dgm:prSet presAssocID="{166853D4-B2E7-A64B-A123-8F81B4E2D9A7}" presName="rootComposite" presStyleCnt="0"/>
      <dgm:spPr/>
    </dgm:pt>
    <dgm:pt modelId="{6E448F85-15A1-F843-9420-D6C5FF46EAFE}" type="pres">
      <dgm:prSet presAssocID="{166853D4-B2E7-A64B-A123-8F81B4E2D9A7}" presName="rootText" presStyleLbl="node2" presStyleIdx="1" presStyleCnt="3">
        <dgm:presLayoutVars>
          <dgm:chPref val="3"/>
        </dgm:presLayoutVars>
      </dgm:prSet>
      <dgm:spPr/>
    </dgm:pt>
    <dgm:pt modelId="{1B68DB69-AFD1-114E-A94D-CFDB69AD46C5}" type="pres">
      <dgm:prSet presAssocID="{166853D4-B2E7-A64B-A123-8F81B4E2D9A7}" presName="rootConnector" presStyleLbl="node2" presStyleIdx="1" presStyleCnt="3"/>
      <dgm:spPr/>
    </dgm:pt>
    <dgm:pt modelId="{49218077-EAC0-544A-AABF-1269453229B2}" type="pres">
      <dgm:prSet presAssocID="{166853D4-B2E7-A64B-A123-8F81B4E2D9A7}" presName="hierChild4" presStyleCnt="0"/>
      <dgm:spPr/>
    </dgm:pt>
    <dgm:pt modelId="{3A43F5ED-ED9E-EA42-8DBC-40DA36CE98F8}" type="pres">
      <dgm:prSet presAssocID="{166853D4-B2E7-A64B-A123-8F81B4E2D9A7}" presName="hierChild5" presStyleCnt="0"/>
      <dgm:spPr/>
    </dgm:pt>
    <dgm:pt modelId="{B6B57F54-8F53-364E-BFD8-40BA0140F6C0}" type="pres">
      <dgm:prSet presAssocID="{C6EB85B4-8199-3249-9AB5-01FFC7C31993}" presName="Name37" presStyleLbl="parChTrans1D2" presStyleIdx="2" presStyleCnt="3"/>
      <dgm:spPr/>
    </dgm:pt>
    <dgm:pt modelId="{6ED431F5-B56C-B64C-9396-12ED7E2AF201}" type="pres">
      <dgm:prSet presAssocID="{3FAA7358-1D5F-F14B-80E3-CCB28170FB19}" presName="hierRoot2" presStyleCnt="0">
        <dgm:presLayoutVars>
          <dgm:hierBranch val="init"/>
        </dgm:presLayoutVars>
      </dgm:prSet>
      <dgm:spPr/>
    </dgm:pt>
    <dgm:pt modelId="{2D9806F8-3511-E54F-B849-2583CCD41D9C}" type="pres">
      <dgm:prSet presAssocID="{3FAA7358-1D5F-F14B-80E3-CCB28170FB19}" presName="rootComposite" presStyleCnt="0"/>
      <dgm:spPr/>
    </dgm:pt>
    <dgm:pt modelId="{08569B3A-4684-E447-8B3D-578E8B0B85C1}" type="pres">
      <dgm:prSet presAssocID="{3FAA7358-1D5F-F14B-80E3-CCB28170FB19}" presName="rootText" presStyleLbl="node2" presStyleIdx="2" presStyleCnt="3">
        <dgm:presLayoutVars>
          <dgm:chPref val="3"/>
        </dgm:presLayoutVars>
      </dgm:prSet>
      <dgm:spPr/>
    </dgm:pt>
    <dgm:pt modelId="{3C630D23-5D17-D647-95C4-7C57DF91B22C}" type="pres">
      <dgm:prSet presAssocID="{3FAA7358-1D5F-F14B-80E3-CCB28170FB19}" presName="rootConnector" presStyleLbl="node2" presStyleIdx="2" presStyleCnt="3"/>
      <dgm:spPr/>
    </dgm:pt>
    <dgm:pt modelId="{9D93965D-24D4-D749-84D2-52DF7597FDB3}" type="pres">
      <dgm:prSet presAssocID="{3FAA7358-1D5F-F14B-80E3-CCB28170FB19}" presName="hierChild4" presStyleCnt="0"/>
      <dgm:spPr/>
    </dgm:pt>
    <dgm:pt modelId="{419D75C2-A8EA-5D42-97FE-6D22DC5E8CFA}" type="pres">
      <dgm:prSet presAssocID="{3FAA7358-1D5F-F14B-80E3-CCB28170FB19}" presName="hierChild5" presStyleCnt="0"/>
      <dgm:spPr/>
    </dgm:pt>
    <dgm:pt modelId="{69B62230-84D5-6B4A-82CC-096044D9AE3C}" type="pres">
      <dgm:prSet presAssocID="{3E9E3CE5-697F-4849-A9D0-9E4E37D50A68}" presName="hierChild3" presStyleCnt="0"/>
      <dgm:spPr/>
    </dgm:pt>
    <dgm:pt modelId="{D11DC1FB-A8CD-D546-A9D1-09518AED72FE}" type="pres">
      <dgm:prSet presAssocID="{5AC58368-C098-DA4A-9EAE-70EDB83B4269}" presName="hierRoot1" presStyleCnt="0">
        <dgm:presLayoutVars>
          <dgm:hierBranch val="init"/>
        </dgm:presLayoutVars>
      </dgm:prSet>
      <dgm:spPr/>
    </dgm:pt>
    <dgm:pt modelId="{CDB4ED75-C8D4-1840-9842-AF6C06A7160D}" type="pres">
      <dgm:prSet presAssocID="{5AC58368-C098-DA4A-9EAE-70EDB83B4269}" presName="rootComposite1" presStyleCnt="0"/>
      <dgm:spPr/>
    </dgm:pt>
    <dgm:pt modelId="{011B8E8E-DB37-5441-958D-B92405F614B4}" type="pres">
      <dgm:prSet presAssocID="{5AC58368-C098-DA4A-9EAE-70EDB83B4269}" presName="rootText1" presStyleLbl="node0" presStyleIdx="1" presStyleCnt="2" custLinFactNeighborX="94" custLinFactNeighborY="-4379">
        <dgm:presLayoutVars>
          <dgm:chPref val="3"/>
        </dgm:presLayoutVars>
      </dgm:prSet>
      <dgm:spPr/>
    </dgm:pt>
    <dgm:pt modelId="{6FF81453-ABCA-F144-9EEA-C0390E555886}" type="pres">
      <dgm:prSet presAssocID="{5AC58368-C098-DA4A-9EAE-70EDB83B4269}" presName="rootConnector1" presStyleLbl="node1" presStyleIdx="0" presStyleCnt="0"/>
      <dgm:spPr/>
    </dgm:pt>
    <dgm:pt modelId="{DCF5C42F-75D3-F144-8DCF-02A7069E1457}" type="pres">
      <dgm:prSet presAssocID="{5AC58368-C098-DA4A-9EAE-70EDB83B4269}" presName="hierChild2" presStyleCnt="0"/>
      <dgm:spPr/>
    </dgm:pt>
    <dgm:pt modelId="{7E6B7C4F-1872-CE40-B289-DABABF70D6D0}" type="pres">
      <dgm:prSet presAssocID="{5AC58368-C098-DA4A-9EAE-70EDB83B4269}" presName="hierChild3" presStyleCnt="0"/>
      <dgm:spPr/>
    </dgm:pt>
  </dgm:ptLst>
  <dgm:cxnLst>
    <dgm:cxn modelId="{E3D3CB01-C3A4-D041-99CA-ECA99D79EC45}" type="presOf" srcId="{5AC58368-C098-DA4A-9EAE-70EDB83B4269}" destId="{011B8E8E-DB37-5441-958D-B92405F614B4}" srcOrd="0" destOrd="0" presId="urn:microsoft.com/office/officeart/2005/8/layout/orgChart1"/>
    <dgm:cxn modelId="{BC1E6806-1249-B74C-A657-62E742B563AA}" srcId="{3E9E3CE5-697F-4849-A9D0-9E4E37D50A68}" destId="{E2B9222F-36EF-0446-AE31-6549ADE9108D}" srcOrd="0" destOrd="0" parTransId="{7C4E0F93-E499-3541-B168-35CF8D97F84F}" sibTransId="{8162D5C1-39B0-834E-BFBF-87B3C9E7F93B}"/>
    <dgm:cxn modelId="{AFA52B0E-B4A5-E04C-9207-2B0D8AFBC8A0}" type="presOf" srcId="{C6EB85B4-8199-3249-9AB5-01FFC7C31993}" destId="{B6B57F54-8F53-364E-BFD8-40BA0140F6C0}" srcOrd="0" destOrd="0" presId="urn:microsoft.com/office/officeart/2005/8/layout/orgChart1"/>
    <dgm:cxn modelId="{00F47C20-45D9-4842-A7BF-3A69D0D4402B}" type="presOf" srcId="{E2B9222F-36EF-0446-AE31-6549ADE9108D}" destId="{5E9A6BEB-2DB5-3F42-A118-E69706713F3F}" srcOrd="0" destOrd="0" presId="urn:microsoft.com/office/officeart/2005/8/layout/orgChart1"/>
    <dgm:cxn modelId="{F7BE8823-8B6E-254F-91C9-D688B40CAEEC}" type="presOf" srcId="{59162043-EA9B-E149-BE30-5BDE1B8581F7}" destId="{441422A5-16FF-B64D-B544-E0E3FDB03413}" srcOrd="0" destOrd="0" presId="urn:microsoft.com/office/officeart/2005/8/layout/orgChart1"/>
    <dgm:cxn modelId="{61554326-5BAB-C34E-82D0-D5FBABDCB957}" srcId="{ACD54AC8-96C0-F54E-BF4C-195A5086A965}" destId="{5AC58368-C098-DA4A-9EAE-70EDB83B4269}" srcOrd="1" destOrd="0" parTransId="{8AA77E25-63C0-C944-B85A-0968CB438FAA}" sibTransId="{970B7558-B4DA-4941-AF98-9D53FF12BB89}"/>
    <dgm:cxn modelId="{2B45E237-018E-CC47-92B0-85B96670216F}" type="presOf" srcId="{166853D4-B2E7-A64B-A123-8F81B4E2D9A7}" destId="{1B68DB69-AFD1-114E-A94D-CFDB69AD46C5}" srcOrd="1" destOrd="0" presId="urn:microsoft.com/office/officeart/2005/8/layout/orgChart1"/>
    <dgm:cxn modelId="{03F4AD66-20C8-BA4D-9C37-56502A185F7E}" type="presOf" srcId="{3E9E3CE5-697F-4849-A9D0-9E4E37D50A68}" destId="{9E1D2A5D-1720-214E-8EB5-B2F3425C9F4B}" srcOrd="0" destOrd="0" presId="urn:microsoft.com/office/officeart/2005/8/layout/orgChart1"/>
    <dgm:cxn modelId="{7D6F167A-B524-6C4B-BC9C-237BDD1B38FC}" type="presOf" srcId="{ACD54AC8-96C0-F54E-BF4C-195A5086A965}" destId="{531A6BD2-5FDA-0442-B777-6D5EE432CC85}" srcOrd="0" destOrd="0" presId="urn:microsoft.com/office/officeart/2005/8/layout/orgChart1"/>
    <dgm:cxn modelId="{1B462688-6EE4-B640-ABD8-FAA5859C4BF7}" type="presOf" srcId="{E2B9222F-36EF-0446-AE31-6549ADE9108D}" destId="{7396E803-9000-704B-B9F8-26A32A9EB266}" srcOrd="1" destOrd="0" presId="urn:microsoft.com/office/officeart/2005/8/layout/orgChart1"/>
    <dgm:cxn modelId="{902B3C97-46BB-DD4B-AEA7-AD79A312FDC9}" type="presOf" srcId="{3E9E3CE5-697F-4849-A9D0-9E4E37D50A68}" destId="{6FBFF472-1F23-9742-BB68-A70A49971725}" srcOrd="1" destOrd="0" presId="urn:microsoft.com/office/officeart/2005/8/layout/orgChart1"/>
    <dgm:cxn modelId="{2BE99397-BCE1-1F4E-896B-24B7F57E4163}" type="presOf" srcId="{166853D4-B2E7-A64B-A123-8F81B4E2D9A7}" destId="{6E448F85-15A1-F843-9420-D6C5FF46EAFE}" srcOrd="0" destOrd="0" presId="urn:microsoft.com/office/officeart/2005/8/layout/orgChart1"/>
    <dgm:cxn modelId="{2AF2E2A1-62FD-1C49-9FF8-87144D6361BD}" type="presOf" srcId="{3FAA7358-1D5F-F14B-80E3-CCB28170FB19}" destId="{08569B3A-4684-E447-8B3D-578E8B0B85C1}" srcOrd="0" destOrd="0" presId="urn:microsoft.com/office/officeart/2005/8/layout/orgChart1"/>
    <dgm:cxn modelId="{4CC6B8BD-0030-BE46-80E6-3EF844EE543D}" srcId="{ACD54AC8-96C0-F54E-BF4C-195A5086A965}" destId="{3E9E3CE5-697F-4849-A9D0-9E4E37D50A68}" srcOrd="0" destOrd="0" parTransId="{B421D6FB-2C53-8144-8EB4-AD5364C812B2}" sibTransId="{BE0690D3-7BB4-3043-8A4E-3015C0BACB59}"/>
    <dgm:cxn modelId="{C7AA31C3-AA13-A244-916D-66952CE19DF9}" type="presOf" srcId="{7C4E0F93-E499-3541-B168-35CF8D97F84F}" destId="{8F395F40-49A5-9346-8C2E-AEE62F08464B}" srcOrd="0" destOrd="0" presId="urn:microsoft.com/office/officeart/2005/8/layout/orgChart1"/>
    <dgm:cxn modelId="{DF9C5AC6-48C8-9948-A4AC-49A12E97DCF6}" type="presOf" srcId="{5AC58368-C098-DA4A-9EAE-70EDB83B4269}" destId="{6FF81453-ABCA-F144-9EEA-C0390E555886}" srcOrd="1" destOrd="0" presId="urn:microsoft.com/office/officeart/2005/8/layout/orgChart1"/>
    <dgm:cxn modelId="{60B220C7-4B81-CD4F-8944-68536854C485}" type="presOf" srcId="{3FAA7358-1D5F-F14B-80E3-CCB28170FB19}" destId="{3C630D23-5D17-D647-95C4-7C57DF91B22C}" srcOrd="1" destOrd="0" presId="urn:microsoft.com/office/officeart/2005/8/layout/orgChart1"/>
    <dgm:cxn modelId="{D26463F2-2BC4-B747-B95E-13D2B0251B12}" srcId="{3E9E3CE5-697F-4849-A9D0-9E4E37D50A68}" destId="{166853D4-B2E7-A64B-A123-8F81B4E2D9A7}" srcOrd="1" destOrd="0" parTransId="{59162043-EA9B-E149-BE30-5BDE1B8581F7}" sibTransId="{5E1824BA-11DC-254A-9F73-E903AD582100}"/>
    <dgm:cxn modelId="{75BCACF2-B2CB-4842-87B2-7CC04373C01D}" srcId="{3E9E3CE5-697F-4849-A9D0-9E4E37D50A68}" destId="{3FAA7358-1D5F-F14B-80E3-CCB28170FB19}" srcOrd="2" destOrd="0" parTransId="{C6EB85B4-8199-3249-9AB5-01FFC7C31993}" sibTransId="{53DAEC63-C37C-D44C-B250-B42E1ACD9301}"/>
    <dgm:cxn modelId="{519A16ED-AB20-0847-81EE-50C1DB6B3DEB}" type="presParOf" srcId="{531A6BD2-5FDA-0442-B777-6D5EE432CC85}" destId="{8204B7E6-2F00-E84F-99AF-F5CDE057FC62}" srcOrd="0" destOrd="0" presId="urn:microsoft.com/office/officeart/2005/8/layout/orgChart1"/>
    <dgm:cxn modelId="{BDA5107E-DDC5-3141-97BE-EF5B4E487157}" type="presParOf" srcId="{8204B7E6-2F00-E84F-99AF-F5CDE057FC62}" destId="{0F52BEF1-4D2F-3348-9F64-CB47703DC425}" srcOrd="0" destOrd="0" presId="urn:microsoft.com/office/officeart/2005/8/layout/orgChart1"/>
    <dgm:cxn modelId="{8E8F6F6F-9B27-D249-9C40-87F65BA290BB}" type="presParOf" srcId="{0F52BEF1-4D2F-3348-9F64-CB47703DC425}" destId="{9E1D2A5D-1720-214E-8EB5-B2F3425C9F4B}" srcOrd="0" destOrd="0" presId="urn:microsoft.com/office/officeart/2005/8/layout/orgChart1"/>
    <dgm:cxn modelId="{68C94DB2-9E34-B14D-B930-ACE52A3884BB}" type="presParOf" srcId="{0F52BEF1-4D2F-3348-9F64-CB47703DC425}" destId="{6FBFF472-1F23-9742-BB68-A70A49971725}" srcOrd="1" destOrd="0" presId="urn:microsoft.com/office/officeart/2005/8/layout/orgChart1"/>
    <dgm:cxn modelId="{43AFDA01-3BA3-8F40-97F2-B52C1DA91F7A}" type="presParOf" srcId="{8204B7E6-2F00-E84F-99AF-F5CDE057FC62}" destId="{19990E4F-5AB0-AF40-A6A2-C8BEB342778A}" srcOrd="1" destOrd="0" presId="urn:microsoft.com/office/officeart/2005/8/layout/orgChart1"/>
    <dgm:cxn modelId="{E690D75F-C20B-374F-B9FB-8F019D9BC6E1}" type="presParOf" srcId="{19990E4F-5AB0-AF40-A6A2-C8BEB342778A}" destId="{8F395F40-49A5-9346-8C2E-AEE62F08464B}" srcOrd="0" destOrd="0" presId="urn:microsoft.com/office/officeart/2005/8/layout/orgChart1"/>
    <dgm:cxn modelId="{8509F95B-01F7-574E-9708-7A6CDDB7F9B4}" type="presParOf" srcId="{19990E4F-5AB0-AF40-A6A2-C8BEB342778A}" destId="{B7DEDE1F-BDAF-F04A-9727-398F50C3CA5C}" srcOrd="1" destOrd="0" presId="urn:microsoft.com/office/officeart/2005/8/layout/orgChart1"/>
    <dgm:cxn modelId="{23B03299-3361-2141-8C89-52685D45BA1E}" type="presParOf" srcId="{B7DEDE1F-BDAF-F04A-9727-398F50C3CA5C}" destId="{E3739511-0FF0-0248-B706-5E635A20AB12}" srcOrd="0" destOrd="0" presId="urn:microsoft.com/office/officeart/2005/8/layout/orgChart1"/>
    <dgm:cxn modelId="{745B82FF-D686-254B-8CB1-3CA714F6EFC5}" type="presParOf" srcId="{E3739511-0FF0-0248-B706-5E635A20AB12}" destId="{5E9A6BEB-2DB5-3F42-A118-E69706713F3F}" srcOrd="0" destOrd="0" presId="urn:microsoft.com/office/officeart/2005/8/layout/orgChart1"/>
    <dgm:cxn modelId="{0C1C23BB-A0E9-8A4D-882A-6A8AB1CCE234}" type="presParOf" srcId="{E3739511-0FF0-0248-B706-5E635A20AB12}" destId="{7396E803-9000-704B-B9F8-26A32A9EB266}" srcOrd="1" destOrd="0" presId="urn:microsoft.com/office/officeart/2005/8/layout/orgChart1"/>
    <dgm:cxn modelId="{F93C6D5A-EA75-D043-A187-593905A7A4E3}" type="presParOf" srcId="{B7DEDE1F-BDAF-F04A-9727-398F50C3CA5C}" destId="{57FE2A91-E1F0-FC47-9336-AE8432E37943}" srcOrd="1" destOrd="0" presId="urn:microsoft.com/office/officeart/2005/8/layout/orgChart1"/>
    <dgm:cxn modelId="{95A15056-E4F4-5F45-8A87-D8C9F50A82A8}" type="presParOf" srcId="{B7DEDE1F-BDAF-F04A-9727-398F50C3CA5C}" destId="{80CF48D7-7ED2-A64C-9523-829A8B3A9CE7}" srcOrd="2" destOrd="0" presId="urn:microsoft.com/office/officeart/2005/8/layout/orgChart1"/>
    <dgm:cxn modelId="{FC1B697E-AF1E-A349-B1C3-AC588DABB65B}" type="presParOf" srcId="{19990E4F-5AB0-AF40-A6A2-C8BEB342778A}" destId="{441422A5-16FF-B64D-B544-E0E3FDB03413}" srcOrd="2" destOrd="0" presId="urn:microsoft.com/office/officeart/2005/8/layout/orgChart1"/>
    <dgm:cxn modelId="{7DAAAB76-AD14-6B42-8625-957CEA722065}" type="presParOf" srcId="{19990E4F-5AB0-AF40-A6A2-C8BEB342778A}" destId="{3893C565-8CE0-AC40-8EAD-93D0FE6FC656}" srcOrd="3" destOrd="0" presId="urn:microsoft.com/office/officeart/2005/8/layout/orgChart1"/>
    <dgm:cxn modelId="{D646D389-FE5F-EE43-9396-AF075AA0604F}" type="presParOf" srcId="{3893C565-8CE0-AC40-8EAD-93D0FE6FC656}" destId="{6BFB1950-D5E4-9F46-AE05-61B9A6E79C1B}" srcOrd="0" destOrd="0" presId="urn:microsoft.com/office/officeart/2005/8/layout/orgChart1"/>
    <dgm:cxn modelId="{E3BC0885-3E5B-CF4E-9C95-D7E6A43936E1}" type="presParOf" srcId="{6BFB1950-D5E4-9F46-AE05-61B9A6E79C1B}" destId="{6E448F85-15A1-F843-9420-D6C5FF46EAFE}" srcOrd="0" destOrd="0" presId="urn:microsoft.com/office/officeart/2005/8/layout/orgChart1"/>
    <dgm:cxn modelId="{B803D75A-9A4D-6B4B-A8AE-99397A464323}" type="presParOf" srcId="{6BFB1950-D5E4-9F46-AE05-61B9A6E79C1B}" destId="{1B68DB69-AFD1-114E-A94D-CFDB69AD46C5}" srcOrd="1" destOrd="0" presId="urn:microsoft.com/office/officeart/2005/8/layout/orgChart1"/>
    <dgm:cxn modelId="{32151449-CE47-9148-B09D-DD5C71E88290}" type="presParOf" srcId="{3893C565-8CE0-AC40-8EAD-93D0FE6FC656}" destId="{49218077-EAC0-544A-AABF-1269453229B2}" srcOrd="1" destOrd="0" presId="urn:microsoft.com/office/officeart/2005/8/layout/orgChart1"/>
    <dgm:cxn modelId="{406EF50F-047F-7C47-BFAD-E5C48A5B26D7}" type="presParOf" srcId="{3893C565-8CE0-AC40-8EAD-93D0FE6FC656}" destId="{3A43F5ED-ED9E-EA42-8DBC-40DA36CE98F8}" srcOrd="2" destOrd="0" presId="urn:microsoft.com/office/officeart/2005/8/layout/orgChart1"/>
    <dgm:cxn modelId="{4AACDEDD-8BA5-524A-ABC4-056B855CC38F}" type="presParOf" srcId="{19990E4F-5AB0-AF40-A6A2-C8BEB342778A}" destId="{B6B57F54-8F53-364E-BFD8-40BA0140F6C0}" srcOrd="4" destOrd="0" presId="urn:microsoft.com/office/officeart/2005/8/layout/orgChart1"/>
    <dgm:cxn modelId="{71649AC4-8856-E644-9B11-71816E97DBB3}" type="presParOf" srcId="{19990E4F-5AB0-AF40-A6A2-C8BEB342778A}" destId="{6ED431F5-B56C-B64C-9396-12ED7E2AF201}" srcOrd="5" destOrd="0" presId="urn:microsoft.com/office/officeart/2005/8/layout/orgChart1"/>
    <dgm:cxn modelId="{E2C09BB2-B6A1-0547-A935-E2AC411F79C5}" type="presParOf" srcId="{6ED431F5-B56C-B64C-9396-12ED7E2AF201}" destId="{2D9806F8-3511-E54F-B849-2583CCD41D9C}" srcOrd="0" destOrd="0" presId="urn:microsoft.com/office/officeart/2005/8/layout/orgChart1"/>
    <dgm:cxn modelId="{86B01500-05C7-A040-BB80-B4ECC8FD99B5}" type="presParOf" srcId="{2D9806F8-3511-E54F-B849-2583CCD41D9C}" destId="{08569B3A-4684-E447-8B3D-578E8B0B85C1}" srcOrd="0" destOrd="0" presId="urn:microsoft.com/office/officeart/2005/8/layout/orgChart1"/>
    <dgm:cxn modelId="{1B6635F8-B5D6-FD45-BD06-93AEA4CA501B}" type="presParOf" srcId="{2D9806F8-3511-E54F-B849-2583CCD41D9C}" destId="{3C630D23-5D17-D647-95C4-7C57DF91B22C}" srcOrd="1" destOrd="0" presId="urn:microsoft.com/office/officeart/2005/8/layout/orgChart1"/>
    <dgm:cxn modelId="{B7B77060-2325-F248-A310-55631978E8DD}" type="presParOf" srcId="{6ED431F5-B56C-B64C-9396-12ED7E2AF201}" destId="{9D93965D-24D4-D749-84D2-52DF7597FDB3}" srcOrd="1" destOrd="0" presId="urn:microsoft.com/office/officeart/2005/8/layout/orgChart1"/>
    <dgm:cxn modelId="{6F83F873-C590-5844-868C-37CF7866EF00}" type="presParOf" srcId="{6ED431F5-B56C-B64C-9396-12ED7E2AF201}" destId="{419D75C2-A8EA-5D42-97FE-6D22DC5E8CFA}" srcOrd="2" destOrd="0" presId="urn:microsoft.com/office/officeart/2005/8/layout/orgChart1"/>
    <dgm:cxn modelId="{D1BE03D6-6483-F94C-AB9D-E95B0E260F3B}" type="presParOf" srcId="{8204B7E6-2F00-E84F-99AF-F5CDE057FC62}" destId="{69B62230-84D5-6B4A-82CC-096044D9AE3C}" srcOrd="2" destOrd="0" presId="urn:microsoft.com/office/officeart/2005/8/layout/orgChart1"/>
    <dgm:cxn modelId="{02861277-2498-0549-9939-DEBDD6F19B1F}" type="presParOf" srcId="{531A6BD2-5FDA-0442-B777-6D5EE432CC85}" destId="{D11DC1FB-A8CD-D546-A9D1-09518AED72FE}" srcOrd="1" destOrd="0" presId="urn:microsoft.com/office/officeart/2005/8/layout/orgChart1"/>
    <dgm:cxn modelId="{82B6AAC4-09F1-8542-82B7-CF79E46CC199}" type="presParOf" srcId="{D11DC1FB-A8CD-D546-A9D1-09518AED72FE}" destId="{CDB4ED75-C8D4-1840-9842-AF6C06A7160D}" srcOrd="0" destOrd="0" presId="urn:microsoft.com/office/officeart/2005/8/layout/orgChart1"/>
    <dgm:cxn modelId="{E5103E6B-80CE-394C-BFBE-0B66AC7BD6CF}" type="presParOf" srcId="{CDB4ED75-C8D4-1840-9842-AF6C06A7160D}" destId="{011B8E8E-DB37-5441-958D-B92405F614B4}" srcOrd="0" destOrd="0" presId="urn:microsoft.com/office/officeart/2005/8/layout/orgChart1"/>
    <dgm:cxn modelId="{26A4ADD7-CA8D-FC41-8797-1E3CEC092DB3}" type="presParOf" srcId="{CDB4ED75-C8D4-1840-9842-AF6C06A7160D}" destId="{6FF81453-ABCA-F144-9EEA-C0390E555886}" srcOrd="1" destOrd="0" presId="urn:microsoft.com/office/officeart/2005/8/layout/orgChart1"/>
    <dgm:cxn modelId="{A67CB717-E550-094D-A1A3-BF775A6AF265}" type="presParOf" srcId="{D11DC1FB-A8CD-D546-A9D1-09518AED72FE}" destId="{DCF5C42F-75D3-F144-8DCF-02A7069E1457}" srcOrd="1" destOrd="0" presId="urn:microsoft.com/office/officeart/2005/8/layout/orgChart1"/>
    <dgm:cxn modelId="{1DE8E3BE-CD95-CD4F-917E-598514F51289}" type="presParOf" srcId="{D11DC1FB-A8CD-D546-A9D1-09518AED72FE}" destId="{7E6B7C4F-1872-CE40-B289-DABABF70D6D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427E5BB-857D-4A4F-BB0C-5DB72F98EEAA}" type="doc">
      <dgm:prSet loTypeId="urn:microsoft.com/office/officeart/2005/8/layout/orgChart1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02A86D49-F0BB-2141-9BF0-F3395D9386FA}">
      <dgm:prSet phldrT="[Text]"/>
      <dgm:spPr>
        <a:solidFill>
          <a:schemeClr val="accent4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GB" b="1" dirty="0" err="1">
              <a:solidFill>
                <a:schemeClr val="tx1"/>
              </a:solidFill>
            </a:rPr>
            <a:t>Kognitīvie</a:t>
          </a:r>
          <a:r>
            <a:rPr lang="en-GB" b="1" dirty="0">
              <a:solidFill>
                <a:schemeClr val="tx1"/>
              </a:solidFill>
            </a:rPr>
            <a:t> </a:t>
          </a:r>
          <a:r>
            <a:rPr lang="en-GB" b="1" dirty="0" err="1">
              <a:solidFill>
                <a:schemeClr val="tx1"/>
              </a:solidFill>
            </a:rPr>
            <a:t>resursi</a:t>
          </a:r>
          <a:r>
            <a:rPr lang="en-GB" b="1" dirty="0">
              <a:solidFill>
                <a:schemeClr val="tx1"/>
              </a:solidFill>
            </a:rPr>
            <a:t> </a:t>
          </a:r>
          <a:r>
            <a:rPr lang="en-GB" dirty="0">
              <a:solidFill>
                <a:schemeClr val="tx1"/>
              </a:solidFill>
            </a:rPr>
            <a:t>un to </a:t>
          </a:r>
          <a:r>
            <a:rPr lang="en-GB" dirty="0" err="1">
              <a:solidFill>
                <a:schemeClr val="tx1"/>
              </a:solidFill>
            </a:rPr>
            <a:t>risku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jomas</a:t>
          </a:r>
          <a:r>
            <a:rPr lang="en-GB" dirty="0">
              <a:solidFill>
                <a:schemeClr val="tx1"/>
              </a:solidFill>
            </a:rPr>
            <a:t> (1-6 gadi)</a:t>
          </a:r>
        </a:p>
      </dgm:t>
    </dgm:pt>
    <dgm:pt modelId="{F829D8FD-D346-2A4D-A85F-C15CAC7C6414}" type="parTrans" cxnId="{897D9C9D-674E-7146-9E55-9D84EC630243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826C9259-FC87-3942-A3F1-55D9F6E4C30A}" type="sibTrans" cxnId="{897D9C9D-674E-7146-9E55-9D84EC630243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B9EE1A7A-CDE1-5442-9D24-508BDBF36213}">
      <dgm:prSet phldrT="[Text]"/>
      <dgm:spPr/>
      <dgm:t>
        <a:bodyPr/>
        <a:lstStyle/>
        <a:p>
          <a:r>
            <a:rPr lang="en-GB" dirty="0" err="1">
              <a:solidFill>
                <a:schemeClr val="tx1"/>
              </a:solidFill>
            </a:rPr>
            <a:t>Kognitīvas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spējas</a:t>
          </a:r>
          <a:endParaRPr lang="en-GB" dirty="0">
            <a:solidFill>
              <a:schemeClr val="tx1"/>
            </a:solidFill>
          </a:endParaRPr>
        </a:p>
      </dgm:t>
    </dgm:pt>
    <dgm:pt modelId="{0D2DE3DB-F5F3-1446-902B-D86DC2A0B5A0}" type="parTrans" cxnId="{A25E2D88-B1FB-B242-A6F0-03194C026ED8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16338A5C-C6B9-FA42-886A-92C64CE583BA}" type="sibTrans" cxnId="{A25E2D88-B1FB-B242-A6F0-03194C026ED8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037D0EDA-2DB1-AE45-AE7D-104E7CFA883C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</a:rPr>
            <a:t>Runa un </a:t>
          </a:r>
          <a:r>
            <a:rPr lang="en-GB" dirty="0" err="1">
              <a:solidFill>
                <a:schemeClr val="tx1"/>
              </a:solidFill>
            </a:rPr>
            <a:t>valoda</a:t>
          </a:r>
          <a:endParaRPr lang="en-GB" dirty="0">
            <a:solidFill>
              <a:schemeClr val="tx1"/>
            </a:solidFill>
          </a:endParaRPr>
        </a:p>
      </dgm:t>
    </dgm:pt>
    <dgm:pt modelId="{BEAC4297-270E-A84D-8FDB-1AC6EB46CB6E}" type="parTrans" cxnId="{A89828B7-8B85-D948-9A90-269DCBA83585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DE62BDE9-F9EC-044A-A154-2427478633FF}" type="sibTrans" cxnId="{A89828B7-8B85-D948-9A90-269DCBA83585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00FD5DE6-46A5-EC40-8CD2-95A3F07E7C53}">
      <dgm:prSet phldrT="[Text]"/>
      <dgm:spPr/>
      <dgm:t>
        <a:bodyPr/>
        <a:lstStyle/>
        <a:p>
          <a:r>
            <a:rPr lang="en-GB" dirty="0" err="1">
              <a:solidFill>
                <a:schemeClr val="tx1"/>
              </a:solidFill>
            </a:rPr>
            <a:t>Emocionāla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elastība</a:t>
          </a:r>
          <a:endParaRPr lang="en-GB" dirty="0">
            <a:solidFill>
              <a:schemeClr val="tx1"/>
            </a:solidFill>
          </a:endParaRPr>
        </a:p>
      </dgm:t>
    </dgm:pt>
    <dgm:pt modelId="{6565DE76-EA02-ED4A-AE11-5C14C5FFB199}" type="parTrans" cxnId="{453CBD01-2ED9-1A44-AB31-658A3FABF09D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114AB4B8-204F-4649-B553-5C9BCD2BDF4E}" type="sibTrans" cxnId="{453CBD01-2ED9-1A44-AB31-658A3FABF09D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E57BAD47-84D1-6F4A-8D85-50454E9C30F9}" type="pres">
      <dgm:prSet presAssocID="{5427E5BB-857D-4A4F-BB0C-5DB72F98EEA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F77C363-32EF-0F47-8CDB-91F45ABEFFC5}" type="pres">
      <dgm:prSet presAssocID="{02A86D49-F0BB-2141-9BF0-F3395D9386FA}" presName="hierRoot1" presStyleCnt="0">
        <dgm:presLayoutVars>
          <dgm:hierBranch val="init"/>
        </dgm:presLayoutVars>
      </dgm:prSet>
      <dgm:spPr/>
    </dgm:pt>
    <dgm:pt modelId="{EE677DD7-393A-C34B-BD4D-0403203AC77C}" type="pres">
      <dgm:prSet presAssocID="{02A86D49-F0BB-2141-9BF0-F3395D9386FA}" presName="rootComposite1" presStyleCnt="0"/>
      <dgm:spPr/>
    </dgm:pt>
    <dgm:pt modelId="{77429B51-8730-B848-9E02-1DA14586CB5F}" type="pres">
      <dgm:prSet presAssocID="{02A86D49-F0BB-2141-9BF0-F3395D9386FA}" presName="rootText1" presStyleLbl="node0" presStyleIdx="0" presStyleCnt="1" custScaleX="146071" custScaleY="126743">
        <dgm:presLayoutVars>
          <dgm:chPref val="3"/>
        </dgm:presLayoutVars>
      </dgm:prSet>
      <dgm:spPr/>
    </dgm:pt>
    <dgm:pt modelId="{5C6C61BD-F150-0F4C-8D58-6F2028432C68}" type="pres">
      <dgm:prSet presAssocID="{02A86D49-F0BB-2141-9BF0-F3395D9386FA}" presName="rootConnector1" presStyleLbl="node1" presStyleIdx="0" presStyleCnt="0"/>
      <dgm:spPr/>
    </dgm:pt>
    <dgm:pt modelId="{A1C290D6-CE8F-D846-A898-5BE12D58BD32}" type="pres">
      <dgm:prSet presAssocID="{02A86D49-F0BB-2141-9BF0-F3395D9386FA}" presName="hierChild2" presStyleCnt="0"/>
      <dgm:spPr/>
    </dgm:pt>
    <dgm:pt modelId="{C7E14752-449D-3145-B0C9-9A1B5C10B0E1}" type="pres">
      <dgm:prSet presAssocID="{0D2DE3DB-F5F3-1446-902B-D86DC2A0B5A0}" presName="Name37" presStyleLbl="parChTrans1D2" presStyleIdx="0" presStyleCnt="3"/>
      <dgm:spPr/>
    </dgm:pt>
    <dgm:pt modelId="{F3195DED-DA37-574E-ADA6-A159A51B8E2E}" type="pres">
      <dgm:prSet presAssocID="{B9EE1A7A-CDE1-5442-9D24-508BDBF36213}" presName="hierRoot2" presStyleCnt="0">
        <dgm:presLayoutVars>
          <dgm:hierBranch val="init"/>
        </dgm:presLayoutVars>
      </dgm:prSet>
      <dgm:spPr/>
    </dgm:pt>
    <dgm:pt modelId="{D2202F6C-8F45-7E41-9301-9457745055D3}" type="pres">
      <dgm:prSet presAssocID="{B9EE1A7A-CDE1-5442-9D24-508BDBF36213}" presName="rootComposite" presStyleCnt="0"/>
      <dgm:spPr/>
    </dgm:pt>
    <dgm:pt modelId="{DDDE2EE9-CE23-8946-9B2E-FB5BD1D8442F}" type="pres">
      <dgm:prSet presAssocID="{B9EE1A7A-CDE1-5442-9D24-508BDBF36213}" presName="rootText" presStyleLbl="node2" presStyleIdx="0" presStyleCnt="3">
        <dgm:presLayoutVars>
          <dgm:chPref val="3"/>
        </dgm:presLayoutVars>
      </dgm:prSet>
      <dgm:spPr/>
    </dgm:pt>
    <dgm:pt modelId="{5F8CB76C-3D93-8F42-8AEF-E8FBEFE68B9C}" type="pres">
      <dgm:prSet presAssocID="{B9EE1A7A-CDE1-5442-9D24-508BDBF36213}" presName="rootConnector" presStyleLbl="node2" presStyleIdx="0" presStyleCnt="3"/>
      <dgm:spPr/>
    </dgm:pt>
    <dgm:pt modelId="{9E9FF406-5BA8-5142-BF24-219D772AB5F3}" type="pres">
      <dgm:prSet presAssocID="{B9EE1A7A-CDE1-5442-9D24-508BDBF36213}" presName="hierChild4" presStyleCnt="0"/>
      <dgm:spPr/>
    </dgm:pt>
    <dgm:pt modelId="{F8F5E603-EA52-3B49-B66F-247431BB6EF8}" type="pres">
      <dgm:prSet presAssocID="{B9EE1A7A-CDE1-5442-9D24-508BDBF36213}" presName="hierChild5" presStyleCnt="0"/>
      <dgm:spPr/>
    </dgm:pt>
    <dgm:pt modelId="{E1680389-9ABE-C34E-AC4C-3D95EDBB06A0}" type="pres">
      <dgm:prSet presAssocID="{BEAC4297-270E-A84D-8FDB-1AC6EB46CB6E}" presName="Name37" presStyleLbl="parChTrans1D2" presStyleIdx="1" presStyleCnt="3"/>
      <dgm:spPr/>
    </dgm:pt>
    <dgm:pt modelId="{0C58ACA2-3368-5743-BA65-6F95FEF8440C}" type="pres">
      <dgm:prSet presAssocID="{037D0EDA-2DB1-AE45-AE7D-104E7CFA883C}" presName="hierRoot2" presStyleCnt="0">
        <dgm:presLayoutVars>
          <dgm:hierBranch val="init"/>
        </dgm:presLayoutVars>
      </dgm:prSet>
      <dgm:spPr/>
    </dgm:pt>
    <dgm:pt modelId="{D4EAE0D7-6D9C-CA43-A550-3AE5E7D84AC9}" type="pres">
      <dgm:prSet presAssocID="{037D0EDA-2DB1-AE45-AE7D-104E7CFA883C}" presName="rootComposite" presStyleCnt="0"/>
      <dgm:spPr/>
    </dgm:pt>
    <dgm:pt modelId="{958A840F-2940-094E-9A40-EE9DEC5DD1DD}" type="pres">
      <dgm:prSet presAssocID="{037D0EDA-2DB1-AE45-AE7D-104E7CFA883C}" presName="rootText" presStyleLbl="node2" presStyleIdx="1" presStyleCnt="3">
        <dgm:presLayoutVars>
          <dgm:chPref val="3"/>
        </dgm:presLayoutVars>
      </dgm:prSet>
      <dgm:spPr/>
    </dgm:pt>
    <dgm:pt modelId="{1B5B6AB6-BB45-3540-9706-3CDC97252F4B}" type="pres">
      <dgm:prSet presAssocID="{037D0EDA-2DB1-AE45-AE7D-104E7CFA883C}" presName="rootConnector" presStyleLbl="node2" presStyleIdx="1" presStyleCnt="3"/>
      <dgm:spPr/>
    </dgm:pt>
    <dgm:pt modelId="{E88F2A97-B68B-3340-88A2-923AD5CE3880}" type="pres">
      <dgm:prSet presAssocID="{037D0EDA-2DB1-AE45-AE7D-104E7CFA883C}" presName="hierChild4" presStyleCnt="0"/>
      <dgm:spPr/>
    </dgm:pt>
    <dgm:pt modelId="{D0A82767-C2AE-2948-9D80-606655F080D1}" type="pres">
      <dgm:prSet presAssocID="{037D0EDA-2DB1-AE45-AE7D-104E7CFA883C}" presName="hierChild5" presStyleCnt="0"/>
      <dgm:spPr/>
    </dgm:pt>
    <dgm:pt modelId="{460202DF-3847-094B-AFD1-B6F1B9141C9A}" type="pres">
      <dgm:prSet presAssocID="{6565DE76-EA02-ED4A-AE11-5C14C5FFB199}" presName="Name37" presStyleLbl="parChTrans1D2" presStyleIdx="2" presStyleCnt="3"/>
      <dgm:spPr/>
    </dgm:pt>
    <dgm:pt modelId="{269296A3-9933-4E42-9E2C-677E2B671B6D}" type="pres">
      <dgm:prSet presAssocID="{00FD5DE6-46A5-EC40-8CD2-95A3F07E7C53}" presName="hierRoot2" presStyleCnt="0">
        <dgm:presLayoutVars>
          <dgm:hierBranch val="init"/>
        </dgm:presLayoutVars>
      </dgm:prSet>
      <dgm:spPr/>
    </dgm:pt>
    <dgm:pt modelId="{84F5BC3D-42DF-254F-AFFD-D34347BB385B}" type="pres">
      <dgm:prSet presAssocID="{00FD5DE6-46A5-EC40-8CD2-95A3F07E7C53}" presName="rootComposite" presStyleCnt="0"/>
      <dgm:spPr/>
    </dgm:pt>
    <dgm:pt modelId="{5DB02C24-32DA-1A4E-BB22-9EB2E55CCEEC}" type="pres">
      <dgm:prSet presAssocID="{00FD5DE6-46A5-EC40-8CD2-95A3F07E7C53}" presName="rootText" presStyleLbl="node2" presStyleIdx="2" presStyleCnt="3">
        <dgm:presLayoutVars>
          <dgm:chPref val="3"/>
        </dgm:presLayoutVars>
      </dgm:prSet>
      <dgm:spPr/>
    </dgm:pt>
    <dgm:pt modelId="{8DCA0CFA-42D0-D942-842B-0CB842B8ADD3}" type="pres">
      <dgm:prSet presAssocID="{00FD5DE6-46A5-EC40-8CD2-95A3F07E7C53}" presName="rootConnector" presStyleLbl="node2" presStyleIdx="2" presStyleCnt="3"/>
      <dgm:spPr/>
    </dgm:pt>
    <dgm:pt modelId="{B435C602-8290-494E-BE41-DA55685D7CF7}" type="pres">
      <dgm:prSet presAssocID="{00FD5DE6-46A5-EC40-8CD2-95A3F07E7C53}" presName="hierChild4" presStyleCnt="0"/>
      <dgm:spPr/>
    </dgm:pt>
    <dgm:pt modelId="{B83C86B1-645E-C243-947A-94A0EA46E0C4}" type="pres">
      <dgm:prSet presAssocID="{00FD5DE6-46A5-EC40-8CD2-95A3F07E7C53}" presName="hierChild5" presStyleCnt="0"/>
      <dgm:spPr/>
    </dgm:pt>
    <dgm:pt modelId="{A7D14AF1-39AD-114A-9E3A-E8C7F49E3318}" type="pres">
      <dgm:prSet presAssocID="{02A86D49-F0BB-2141-9BF0-F3395D9386FA}" presName="hierChild3" presStyleCnt="0"/>
      <dgm:spPr/>
    </dgm:pt>
  </dgm:ptLst>
  <dgm:cxnLst>
    <dgm:cxn modelId="{453CBD01-2ED9-1A44-AB31-658A3FABF09D}" srcId="{02A86D49-F0BB-2141-9BF0-F3395D9386FA}" destId="{00FD5DE6-46A5-EC40-8CD2-95A3F07E7C53}" srcOrd="2" destOrd="0" parTransId="{6565DE76-EA02-ED4A-AE11-5C14C5FFB199}" sibTransId="{114AB4B8-204F-4649-B553-5C9BCD2BDF4E}"/>
    <dgm:cxn modelId="{C1C30C12-AA9D-6A4E-B0D8-5152C76D94DE}" type="presOf" srcId="{02A86D49-F0BB-2141-9BF0-F3395D9386FA}" destId="{5C6C61BD-F150-0F4C-8D58-6F2028432C68}" srcOrd="1" destOrd="0" presId="urn:microsoft.com/office/officeart/2005/8/layout/orgChart1"/>
    <dgm:cxn modelId="{E4E13819-0711-F646-9E4C-BFA61C957A87}" type="presOf" srcId="{B9EE1A7A-CDE1-5442-9D24-508BDBF36213}" destId="{DDDE2EE9-CE23-8946-9B2E-FB5BD1D8442F}" srcOrd="0" destOrd="0" presId="urn:microsoft.com/office/officeart/2005/8/layout/orgChart1"/>
    <dgm:cxn modelId="{BD257E22-77F6-B34D-B7DA-61F84F31A4D4}" type="presOf" srcId="{6565DE76-EA02-ED4A-AE11-5C14C5FFB199}" destId="{460202DF-3847-094B-AFD1-B6F1B9141C9A}" srcOrd="0" destOrd="0" presId="urn:microsoft.com/office/officeart/2005/8/layout/orgChart1"/>
    <dgm:cxn modelId="{D5244234-3EB1-0F41-BD35-B90FEEB68BB2}" type="presOf" srcId="{BEAC4297-270E-A84D-8FDB-1AC6EB46CB6E}" destId="{E1680389-9ABE-C34E-AC4C-3D95EDBB06A0}" srcOrd="0" destOrd="0" presId="urn:microsoft.com/office/officeart/2005/8/layout/orgChart1"/>
    <dgm:cxn modelId="{7BDF4A80-75C0-1B40-88E1-98BFD278DF3F}" type="presOf" srcId="{00FD5DE6-46A5-EC40-8CD2-95A3F07E7C53}" destId="{8DCA0CFA-42D0-D942-842B-0CB842B8ADD3}" srcOrd="1" destOrd="0" presId="urn:microsoft.com/office/officeart/2005/8/layout/orgChart1"/>
    <dgm:cxn modelId="{A25E2D88-B1FB-B242-A6F0-03194C026ED8}" srcId="{02A86D49-F0BB-2141-9BF0-F3395D9386FA}" destId="{B9EE1A7A-CDE1-5442-9D24-508BDBF36213}" srcOrd="0" destOrd="0" parTransId="{0D2DE3DB-F5F3-1446-902B-D86DC2A0B5A0}" sibTransId="{16338A5C-C6B9-FA42-886A-92C64CE583BA}"/>
    <dgm:cxn modelId="{897D9C9D-674E-7146-9E55-9D84EC630243}" srcId="{5427E5BB-857D-4A4F-BB0C-5DB72F98EEAA}" destId="{02A86D49-F0BB-2141-9BF0-F3395D9386FA}" srcOrd="0" destOrd="0" parTransId="{F829D8FD-D346-2A4D-A85F-C15CAC7C6414}" sibTransId="{826C9259-FC87-3942-A3F1-55D9F6E4C30A}"/>
    <dgm:cxn modelId="{823376A4-2CDF-D246-88E1-110CF197ED1F}" type="presOf" srcId="{5427E5BB-857D-4A4F-BB0C-5DB72F98EEAA}" destId="{E57BAD47-84D1-6F4A-8D85-50454E9C30F9}" srcOrd="0" destOrd="0" presId="urn:microsoft.com/office/officeart/2005/8/layout/orgChart1"/>
    <dgm:cxn modelId="{F24869A9-3FBF-A543-808C-32A88A0B3BCA}" type="presOf" srcId="{B9EE1A7A-CDE1-5442-9D24-508BDBF36213}" destId="{5F8CB76C-3D93-8F42-8AEF-E8FBEFE68B9C}" srcOrd="1" destOrd="0" presId="urn:microsoft.com/office/officeart/2005/8/layout/orgChart1"/>
    <dgm:cxn modelId="{A89828B7-8B85-D948-9A90-269DCBA83585}" srcId="{02A86D49-F0BB-2141-9BF0-F3395D9386FA}" destId="{037D0EDA-2DB1-AE45-AE7D-104E7CFA883C}" srcOrd="1" destOrd="0" parTransId="{BEAC4297-270E-A84D-8FDB-1AC6EB46CB6E}" sibTransId="{DE62BDE9-F9EC-044A-A154-2427478633FF}"/>
    <dgm:cxn modelId="{5FFEE4C2-3EF1-0D47-ACB4-F666E88FEF21}" type="presOf" srcId="{0D2DE3DB-F5F3-1446-902B-D86DC2A0B5A0}" destId="{C7E14752-449D-3145-B0C9-9A1B5C10B0E1}" srcOrd="0" destOrd="0" presId="urn:microsoft.com/office/officeart/2005/8/layout/orgChart1"/>
    <dgm:cxn modelId="{0C8EFEC6-0D2A-E843-A92A-ED92CA432CD7}" type="presOf" srcId="{037D0EDA-2DB1-AE45-AE7D-104E7CFA883C}" destId="{958A840F-2940-094E-9A40-EE9DEC5DD1DD}" srcOrd="0" destOrd="0" presId="urn:microsoft.com/office/officeart/2005/8/layout/orgChart1"/>
    <dgm:cxn modelId="{B7F70CE9-20FC-AE48-AFC7-29D72CD5A809}" type="presOf" srcId="{02A86D49-F0BB-2141-9BF0-F3395D9386FA}" destId="{77429B51-8730-B848-9E02-1DA14586CB5F}" srcOrd="0" destOrd="0" presId="urn:microsoft.com/office/officeart/2005/8/layout/orgChart1"/>
    <dgm:cxn modelId="{FFF4DFF3-0533-F543-BD2F-D6884F09582F}" type="presOf" srcId="{00FD5DE6-46A5-EC40-8CD2-95A3F07E7C53}" destId="{5DB02C24-32DA-1A4E-BB22-9EB2E55CCEEC}" srcOrd="0" destOrd="0" presId="urn:microsoft.com/office/officeart/2005/8/layout/orgChart1"/>
    <dgm:cxn modelId="{6F4626FE-FF1B-1447-81CC-BE732ECBC672}" type="presOf" srcId="{037D0EDA-2DB1-AE45-AE7D-104E7CFA883C}" destId="{1B5B6AB6-BB45-3540-9706-3CDC97252F4B}" srcOrd="1" destOrd="0" presId="urn:microsoft.com/office/officeart/2005/8/layout/orgChart1"/>
    <dgm:cxn modelId="{4B0937F0-3FB8-034D-9D53-716334142165}" type="presParOf" srcId="{E57BAD47-84D1-6F4A-8D85-50454E9C30F9}" destId="{2F77C363-32EF-0F47-8CDB-91F45ABEFFC5}" srcOrd="0" destOrd="0" presId="urn:microsoft.com/office/officeart/2005/8/layout/orgChart1"/>
    <dgm:cxn modelId="{8E24AEC2-EE2A-4440-B18B-8B7FC1EFC645}" type="presParOf" srcId="{2F77C363-32EF-0F47-8CDB-91F45ABEFFC5}" destId="{EE677DD7-393A-C34B-BD4D-0403203AC77C}" srcOrd="0" destOrd="0" presId="urn:microsoft.com/office/officeart/2005/8/layout/orgChart1"/>
    <dgm:cxn modelId="{3373B945-1CC5-9040-BB5E-6AD2242C288B}" type="presParOf" srcId="{EE677DD7-393A-C34B-BD4D-0403203AC77C}" destId="{77429B51-8730-B848-9E02-1DA14586CB5F}" srcOrd="0" destOrd="0" presId="urn:microsoft.com/office/officeart/2005/8/layout/orgChart1"/>
    <dgm:cxn modelId="{1E36CF4B-92E5-CB4B-A00D-70F30A1B2B05}" type="presParOf" srcId="{EE677DD7-393A-C34B-BD4D-0403203AC77C}" destId="{5C6C61BD-F150-0F4C-8D58-6F2028432C68}" srcOrd="1" destOrd="0" presId="urn:microsoft.com/office/officeart/2005/8/layout/orgChart1"/>
    <dgm:cxn modelId="{46EBACF3-B213-0F48-BEDD-023801D7C006}" type="presParOf" srcId="{2F77C363-32EF-0F47-8CDB-91F45ABEFFC5}" destId="{A1C290D6-CE8F-D846-A898-5BE12D58BD32}" srcOrd="1" destOrd="0" presId="urn:microsoft.com/office/officeart/2005/8/layout/orgChart1"/>
    <dgm:cxn modelId="{3FE0CCA0-3340-904A-A326-664FBAF04BA9}" type="presParOf" srcId="{A1C290D6-CE8F-D846-A898-5BE12D58BD32}" destId="{C7E14752-449D-3145-B0C9-9A1B5C10B0E1}" srcOrd="0" destOrd="0" presId="urn:microsoft.com/office/officeart/2005/8/layout/orgChart1"/>
    <dgm:cxn modelId="{C99890D5-E44F-B34C-9A51-B91B56FEEE19}" type="presParOf" srcId="{A1C290D6-CE8F-D846-A898-5BE12D58BD32}" destId="{F3195DED-DA37-574E-ADA6-A159A51B8E2E}" srcOrd="1" destOrd="0" presId="urn:microsoft.com/office/officeart/2005/8/layout/orgChart1"/>
    <dgm:cxn modelId="{8B589C6C-891B-1C46-8B66-F7E0E7EC4AA5}" type="presParOf" srcId="{F3195DED-DA37-574E-ADA6-A159A51B8E2E}" destId="{D2202F6C-8F45-7E41-9301-9457745055D3}" srcOrd="0" destOrd="0" presId="urn:microsoft.com/office/officeart/2005/8/layout/orgChart1"/>
    <dgm:cxn modelId="{4B838108-373B-DC4A-AA6F-09E1FBBDE605}" type="presParOf" srcId="{D2202F6C-8F45-7E41-9301-9457745055D3}" destId="{DDDE2EE9-CE23-8946-9B2E-FB5BD1D8442F}" srcOrd="0" destOrd="0" presId="urn:microsoft.com/office/officeart/2005/8/layout/orgChart1"/>
    <dgm:cxn modelId="{304CE191-7A52-1340-9C84-A990154708D1}" type="presParOf" srcId="{D2202F6C-8F45-7E41-9301-9457745055D3}" destId="{5F8CB76C-3D93-8F42-8AEF-E8FBEFE68B9C}" srcOrd="1" destOrd="0" presId="urn:microsoft.com/office/officeart/2005/8/layout/orgChart1"/>
    <dgm:cxn modelId="{B20D7460-F05C-8F42-A1FB-9D380227EEBA}" type="presParOf" srcId="{F3195DED-DA37-574E-ADA6-A159A51B8E2E}" destId="{9E9FF406-5BA8-5142-BF24-219D772AB5F3}" srcOrd="1" destOrd="0" presId="urn:microsoft.com/office/officeart/2005/8/layout/orgChart1"/>
    <dgm:cxn modelId="{510160F0-9A1A-3C42-BDC9-96DE4907D68E}" type="presParOf" srcId="{F3195DED-DA37-574E-ADA6-A159A51B8E2E}" destId="{F8F5E603-EA52-3B49-B66F-247431BB6EF8}" srcOrd="2" destOrd="0" presId="urn:microsoft.com/office/officeart/2005/8/layout/orgChart1"/>
    <dgm:cxn modelId="{4B8BFB2D-5739-9844-861F-8A3BDEC9E371}" type="presParOf" srcId="{A1C290D6-CE8F-D846-A898-5BE12D58BD32}" destId="{E1680389-9ABE-C34E-AC4C-3D95EDBB06A0}" srcOrd="2" destOrd="0" presId="urn:microsoft.com/office/officeart/2005/8/layout/orgChart1"/>
    <dgm:cxn modelId="{8ECA716C-4933-0146-A6A7-9A6E96A4C3CC}" type="presParOf" srcId="{A1C290D6-CE8F-D846-A898-5BE12D58BD32}" destId="{0C58ACA2-3368-5743-BA65-6F95FEF8440C}" srcOrd="3" destOrd="0" presId="urn:microsoft.com/office/officeart/2005/8/layout/orgChart1"/>
    <dgm:cxn modelId="{6273CB3F-8F89-7946-BC6E-7778953FFCAC}" type="presParOf" srcId="{0C58ACA2-3368-5743-BA65-6F95FEF8440C}" destId="{D4EAE0D7-6D9C-CA43-A550-3AE5E7D84AC9}" srcOrd="0" destOrd="0" presId="urn:microsoft.com/office/officeart/2005/8/layout/orgChart1"/>
    <dgm:cxn modelId="{5A00C49E-E1A6-5D48-9CA4-B4055951454C}" type="presParOf" srcId="{D4EAE0D7-6D9C-CA43-A550-3AE5E7D84AC9}" destId="{958A840F-2940-094E-9A40-EE9DEC5DD1DD}" srcOrd="0" destOrd="0" presId="urn:microsoft.com/office/officeart/2005/8/layout/orgChart1"/>
    <dgm:cxn modelId="{B86DD146-FF16-8F4A-9FF0-4C442C3F740E}" type="presParOf" srcId="{D4EAE0D7-6D9C-CA43-A550-3AE5E7D84AC9}" destId="{1B5B6AB6-BB45-3540-9706-3CDC97252F4B}" srcOrd="1" destOrd="0" presId="urn:microsoft.com/office/officeart/2005/8/layout/orgChart1"/>
    <dgm:cxn modelId="{B7C143E7-3771-9F42-AF83-22B72954ABB5}" type="presParOf" srcId="{0C58ACA2-3368-5743-BA65-6F95FEF8440C}" destId="{E88F2A97-B68B-3340-88A2-923AD5CE3880}" srcOrd="1" destOrd="0" presId="urn:microsoft.com/office/officeart/2005/8/layout/orgChart1"/>
    <dgm:cxn modelId="{8481FBE5-CA4F-5E4D-8E6D-87B61784D474}" type="presParOf" srcId="{0C58ACA2-3368-5743-BA65-6F95FEF8440C}" destId="{D0A82767-C2AE-2948-9D80-606655F080D1}" srcOrd="2" destOrd="0" presId="urn:microsoft.com/office/officeart/2005/8/layout/orgChart1"/>
    <dgm:cxn modelId="{FA3039C6-B011-1740-AB02-23031EBD897A}" type="presParOf" srcId="{A1C290D6-CE8F-D846-A898-5BE12D58BD32}" destId="{460202DF-3847-094B-AFD1-B6F1B9141C9A}" srcOrd="4" destOrd="0" presId="urn:microsoft.com/office/officeart/2005/8/layout/orgChart1"/>
    <dgm:cxn modelId="{7BC891AB-5FB5-5D43-9E6A-6E44CF965D7B}" type="presParOf" srcId="{A1C290D6-CE8F-D846-A898-5BE12D58BD32}" destId="{269296A3-9933-4E42-9E2C-677E2B671B6D}" srcOrd="5" destOrd="0" presId="urn:microsoft.com/office/officeart/2005/8/layout/orgChart1"/>
    <dgm:cxn modelId="{E29E4492-500C-2245-B940-B6A562C9A5CA}" type="presParOf" srcId="{269296A3-9933-4E42-9E2C-677E2B671B6D}" destId="{84F5BC3D-42DF-254F-AFFD-D34347BB385B}" srcOrd="0" destOrd="0" presId="urn:microsoft.com/office/officeart/2005/8/layout/orgChart1"/>
    <dgm:cxn modelId="{77DD3BE7-F85A-8C4F-8DB6-DFAB7263B399}" type="presParOf" srcId="{84F5BC3D-42DF-254F-AFFD-D34347BB385B}" destId="{5DB02C24-32DA-1A4E-BB22-9EB2E55CCEEC}" srcOrd="0" destOrd="0" presId="urn:microsoft.com/office/officeart/2005/8/layout/orgChart1"/>
    <dgm:cxn modelId="{C493525D-4C24-B147-A800-77B3312BE4A0}" type="presParOf" srcId="{84F5BC3D-42DF-254F-AFFD-D34347BB385B}" destId="{8DCA0CFA-42D0-D942-842B-0CB842B8ADD3}" srcOrd="1" destOrd="0" presId="urn:microsoft.com/office/officeart/2005/8/layout/orgChart1"/>
    <dgm:cxn modelId="{106BE4F1-59A2-5F4F-B2AD-4D259AD52EE4}" type="presParOf" srcId="{269296A3-9933-4E42-9E2C-677E2B671B6D}" destId="{B435C602-8290-494E-BE41-DA55685D7CF7}" srcOrd="1" destOrd="0" presId="urn:microsoft.com/office/officeart/2005/8/layout/orgChart1"/>
    <dgm:cxn modelId="{857D304F-D1CE-5048-BEAF-A213705CF216}" type="presParOf" srcId="{269296A3-9933-4E42-9E2C-677E2B671B6D}" destId="{B83C86B1-645E-C243-947A-94A0EA46E0C4}" srcOrd="2" destOrd="0" presId="urn:microsoft.com/office/officeart/2005/8/layout/orgChart1"/>
    <dgm:cxn modelId="{A2CBA179-8E14-CA4B-92DA-870815ECA710}" type="presParOf" srcId="{2F77C363-32EF-0F47-8CDB-91F45ABEFFC5}" destId="{A7D14AF1-39AD-114A-9E3A-E8C7F49E331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919CDC-A4BB-F348-9FED-334B48E86256}">
      <dsp:nvSpPr>
        <dsp:cNvPr id="0" name=""/>
        <dsp:cNvSpPr/>
      </dsp:nvSpPr>
      <dsp:spPr>
        <a:xfrm>
          <a:off x="3770" y="253554"/>
          <a:ext cx="2194718" cy="877887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solidFill>
                <a:schemeClr val="tx1"/>
              </a:solidFill>
            </a:rPr>
            <a:t>2021. dec.</a:t>
          </a:r>
        </a:p>
      </dsp:txBody>
      <dsp:txXfrm>
        <a:off x="442714" y="253554"/>
        <a:ext cx="1316831" cy="877887"/>
      </dsp:txXfrm>
    </dsp:sp>
    <dsp:sp modelId="{BBB29836-8743-624E-A8C0-2224DBC0863D}">
      <dsp:nvSpPr>
        <dsp:cNvPr id="0" name=""/>
        <dsp:cNvSpPr/>
      </dsp:nvSpPr>
      <dsp:spPr>
        <a:xfrm>
          <a:off x="1979017" y="253554"/>
          <a:ext cx="2194718" cy="877887"/>
        </a:xfrm>
        <a:prstGeom prst="chevron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solidFill>
                <a:schemeClr val="tx1"/>
              </a:solidFill>
            </a:rPr>
            <a:t>2022.</a:t>
          </a:r>
        </a:p>
      </dsp:txBody>
      <dsp:txXfrm>
        <a:off x="2417961" y="253554"/>
        <a:ext cx="1316831" cy="877887"/>
      </dsp:txXfrm>
    </dsp:sp>
    <dsp:sp modelId="{7EF4E0D3-DEC3-BE42-8940-E490AE26CA97}">
      <dsp:nvSpPr>
        <dsp:cNvPr id="0" name=""/>
        <dsp:cNvSpPr/>
      </dsp:nvSpPr>
      <dsp:spPr>
        <a:xfrm>
          <a:off x="3954264" y="253554"/>
          <a:ext cx="2194718" cy="877887"/>
        </a:xfrm>
        <a:prstGeom prst="chevron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solidFill>
                <a:schemeClr val="tx1"/>
              </a:solidFill>
            </a:rPr>
            <a:t>2023.</a:t>
          </a:r>
        </a:p>
      </dsp:txBody>
      <dsp:txXfrm>
        <a:off x="4393208" y="253554"/>
        <a:ext cx="1316831" cy="877887"/>
      </dsp:txXfrm>
    </dsp:sp>
    <dsp:sp modelId="{30EDAC1A-77BF-1F41-8184-7211FB7CA9FB}">
      <dsp:nvSpPr>
        <dsp:cNvPr id="0" name=""/>
        <dsp:cNvSpPr/>
      </dsp:nvSpPr>
      <dsp:spPr>
        <a:xfrm>
          <a:off x="5929510" y="253554"/>
          <a:ext cx="2194718" cy="877887"/>
        </a:xfrm>
        <a:prstGeom prst="chevron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solidFill>
                <a:schemeClr val="tx1"/>
              </a:solidFill>
            </a:rPr>
            <a:t>2024. </a:t>
          </a:r>
          <a:r>
            <a:rPr lang="en-GB" sz="2000" b="1" kern="1200" dirty="0" err="1">
              <a:solidFill>
                <a:schemeClr val="tx1"/>
              </a:solidFill>
            </a:rPr>
            <a:t>jūn</a:t>
          </a:r>
          <a:r>
            <a:rPr lang="en-GB" sz="2000" b="1" kern="1200" dirty="0">
              <a:solidFill>
                <a:schemeClr val="tx1"/>
              </a:solidFill>
            </a:rPr>
            <a:t>.</a:t>
          </a:r>
        </a:p>
      </dsp:txBody>
      <dsp:txXfrm>
        <a:off x="6368454" y="253554"/>
        <a:ext cx="1316831" cy="8778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0202DF-3847-094B-AFD1-B6F1B9141C9A}">
      <dsp:nvSpPr>
        <dsp:cNvPr id="0" name=""/>
        <dsp:cNvSpPr/>
      </dsp:nvSpPr>
      <dsp:spPr>
        <a:xfrm>
          <a:off x="2707481" y="1627395"/>
          <a:ext cx="1915562" cy="3324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226"/>
              </a:lnTo>
              <a:lnTo>
                <a:pt x="1915562" y="166226"/>
              </a:lnTo>
              <a:lnTo>
                <a:pt x="1915562" y="332453"/>
              </a:lnTo>
            </a:path>
          </a:pathLst>
        </a:cu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680389-9ABE-C34E-AC4C-3D95EDBB06A0}">
      <dsp:nvSpPr>
        <dsp:cNvPr id="0" name=""/>
        <dsp:cNvSpPr/>
      </dsp:nvSpPr>
      <dsp:spPr>
        <a:xfrm>
          <a:off x="2661761" y="1627395"/>
          <a:ext cx="91440" cy="33245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2453"/>
              </a:lnTo>
            </a:path>
          </a:pathLst>
        </a:cu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E14752-449D-3145-B0C9-9A1B5C10B0E1}">
      <dsp:nvSpPr>
        <dsp:cNvPr id="0" name=""/>
        <dsp:cNvSpPr/>
      </dsp:nvSpPr>
      <dsp:spPr>
        <a:xfrm>
          <a:off x="791918" y="1627395"/>
          <a:ext cx="1915562" cy="332453"/>
        </a:xfrm>
        <a:custGeom>
          <a:avLst/>
          <a:gdLst/>
          <a:ahLst/>
          <a:cxnLst/>
          <a:rect l="0" t="0" r="0" b="0"/>
          <a:pathLst>
            <a:path>
              <a:moveTo>
                <a:pt x="1915562" y="0"/>
              </a:moveTo>
              <a:lnTo>
                <a:pt x="1915562" y="166226"/>
              </a:lnTo>
              <a:lnTo>
                <a:pt x="0" y="166226"/>
              </a:lnTo>
              <a:lnTo>
                <a:pt x="0" y="332453"/>
              </a:lnTo>
            </a:path>
          </a:pathLst>
        </a:cu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429B51-8730-B848-9E02-1DA14586CB5F}">
      <dsp:nvSpPr>
        <dsp:cNvPr id="0" name=""/>
        <dsp:cNvSpPr/>
      </dsp:nvSpPr>
      <dsp:spPr>
        <a:xfrm>
          <a:off x="1488281" y="701411"/>
          <a:ext cx="2438400" cy="925984"/>
        </a:xfrm>
        <a:prstGeom prst="rect">
          <a:avLst/>
        </a:prstGeom>
        <a:solidFill>
          <a:srgbClr val="52ECFF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 err="1">
              <a:solidFill>
                <a:schemeClr val="tx1"/>
              </a:solidFill>
            </a:rPr>
            <a:t>Primāras</a:t>
          </a:r>
          <a:r>
            <a:rPr lang="en-GB" sz="1900" b="1" kern="1200" dirty="0">
              <a:solidFill>
                <a:schemeClr val="tx1"/>
              </a:solidFill>
            </a:rPr>
            <a:t> </a:t>
          </a:r>
          <a:r>
            <a:rPr lang="en-GB" sz="1900" b="1" kern="1200" dirty="0" err="1">
              <a:solidFill>
                <a:schemeClr val="tx1"/>
              </a:solidFill>
            </a:rPr>
            <a:t>akadēmiskās</a:t>
          </a:r>
          <a:r>
            <a:rPr lang="en-GB" sz="1900" b="1" kern="1200" dirty="0">
              <a:solidFill>
                <a:schemeClr val="tx1"/>
              </a:solidFill>
            </a:rPr>
            <a:t> </a:t>
          </a:r>
          <a:r>
            <a:rPr lang="en-GB" sz="1900" b="1" kern="1200" dirty="0" err="1">
              <a:solidFill>
                <a:schemeClr val="tx1"/>
              </a:solidFill>
            </a:rPr>
            <a:t>prasmes</a:t>
          </a:r>
          <a:endParaRPr lang="en-GB" sz="1900" b="1" kern="1200" dirty="0">
            <a:solidFill>
              <a:schemeClr val="tx1"/>
            </a:solidFill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>
              <a:solidFill>
                <a:schemeClr val="tx1"/>
              </a:solidFill>
            </a:rPr>
            <a:t>94-6 gadi)</a:t>
          </a:r>
        </a:p>
      </dsp:txBody>
      <dsp:txXfrm>
        <a:off x="1488281" y="701411"/>
        <a:ext cx="2438400" cy="925984"/>
      </dsp:txXfrm>
    </dsp:sp>
    <dsp:sp modelId="{DDDE2EE9-CE23-8946-9B2E-FB5BD1D8442F}">
      <dsp:nvSpPr>
        <dsp:cNvPr id="0" name=""/>
        <dsp:cNvSpPr/>
      </dsp:nvSpPr>
      <dsp:spPr>
        <a:xfrm>
          <a:off x="363" y="1959848"/>
          <a:ext cx="1583109" cy="791554"/>
        </a:xfrm>
        <a:prstGeom prst="rect">
          <a:avLst/>
        </a:prstGeom>
        <a:solidFill>
          <a:srgbClr val="52EC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 err="1">
              <a:solidFill>
                <a:schemeClr val="tx1"/>
              </a:solidFill>
            </a:rPr>
            <a:t>Lasīšanas</a:t>
          </a:r>
          <a:r>
            <a:rPr lang="en-GB" sz="1900" kern="1200" dirty="0">
              <a:solidFill>
                <a:schemeClr val="tx1"/>
              </a:solidFill>
            </a:rPr>
            <a:t> </a:t>
          </a:r>
          <a:r>
            <a:rPr lang="en-GB" sz="1900" kern="1200" dirty="0" err="1">
              <a:solidFill>
                <a:schemeClr val="tx1"/>
              </a:solidFill>
            </a:rPr>
            <a:t>pamati</a:t>
          </a:r>
          <a:endParaRPr lang="en-GB" sz="1900" kern="1200" dirty="0">
            <a:solidFill>
              <a:schemeClr val="tx1"/>
            </a:solidFill>
          </a:endParaRPr>
        </a:p>
      </dsp:txBody>
      <dsp:txXfrm>
        <a:off x="363" y="1959848"/>
        <a:ext cx="1583109" cy="791554"/>
      </dsp:txXfrm>
    </dsp:sp>
    <dsp:sp modelId="{958A840F-2940-094E-9A40-EE9DEC5DD1DD}">
      <dsp:nvSpPr>
        <dsp:cNvPr id="0" name=""/>
        <dsp:cNvSpPr/>
      </dsp:nvSpPr>
      <dsp:spPr>
        <a:xfrm>
          <a:off x="1915926" y="1959848"/>
          <a:ext cx="1583109" cy="791554"/>
        </a:xfrm>
        <a:prstGeom prst="rect">
          <a:avLst/>
        </a:prstGeom>
        <a:solidFill>
          <a:srgbClr val="52EC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 err="1">
              <a:solidFill>
                <a:schemeClr val="tx1"/>
              </a:solidFill>
            </a:rPr>
            <a:t>Rakstīšanas</a:t>
          </a:r>
          <a:r>
            <a:rPr lang="en-GB" sz="1900" kern="1200" dirty="0">
              <a:solidFill>
                <a:schemeClr val="tx1"/>
              </a:solidFill>
            </a:rPr>
            <a:t> </a:t>
          </a:r>
          <a:r>
            <a:rPr lang="en-GB" sz="1900" kern="1200" dirty="0" err="1">
              <a:solidFill>
                <a:schemeClr val="tx1"/>
              </a:solidFill>
            </a:rPr>
            <a:t>pamati</a:t>
          </a:r>
          <a:endParaRPr lang="en-GB" sz="1900" kern="1200" dirty="0">
            <a:solidFill>
              <a:schemeClr val="tx1"/>
            </a:solidFill>
          </a:endParaRPr>
        </a:p>
      </dsp:txBody>
      <dsp:txXfrm>
        <a:off x="1915926" y="1959848"/>
        <a:ext cx="1583109" cy="791554"/>
      </dsp:txXfrm>
    </dsp:sp>
    <dsp:sp modelId="{5DB02C24-32DA-1A4E-BB22-9EB2E55CCEEC}">
      <dsp:nvSpPr>
        <dsp:cNvPr id="0" name=""/>
        <dsp:cNvSpPr/>
      </dsp:nvSpPr>
      <dsp:spPr>
        <a:xfrm>
          <a:off x="3831489" y="1959848"/>
          <a:ext cx="1583109" cy="791554"/>
        </a:xfrm>
        <a:prstGeom prst="rect">
          <a:avLst/>
        </a:prstGeom>
        <a:solidFill>
          <a:srgbClr val="52EC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 err="1">
              <a:solidFill>
                <a:schemeClr val="tx1"/>
              </a:solidFill>
            </a:rPr>
            <a:t>Matemātikas</a:t>
          </a:r>
          <a:r>
            <a:rPr lang="en-GB" sz="1900" kern="1200" dirty="0">
              <a:solidFill>
                <a:schemeClr val="tx1"/>
              </a:solidFill>
            </a:rPr>
            <a:t> </a:t>
          </a:r>
          <a:r>
            <a:rPr lang="en-GB" sz="1900" kern="1200" dirty="0" err="1">
              <a:solidFill>
                <a:schemeClr val="tx1"/>
              </a:solidFill>
            </a:rPr>
            <a:t>pamati</a:t>
          </a:r>
          <a:endParaRPr lang="en-GB" sz="1900" kern="1200" dirty="0">
            <a:solidFill>
              <a:schemeClr val="tx1"/>
            </a:solidFill>
          </a:endParaRPr>
        </a:p>
      </dsp:txBody>
      <dsp:txXfrm>
        <a:off x="3831489" y="1959848"/>
        <a:ext cx="1583109" cy="7915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B57F54-8F53-364E-BFD8-40BA0140F6C0}">
      <dsp:nvSpPr>
        <dsp:cNvPr id="0" name=""/>
        <dsp:cNvSpPr/>
      </dsp:nvSpPr>
      <dsp:spPr>
        <a:xfrm>
          <a:off x="2550312" y="1407421"/>
          <a:ext cx="1697893" cy="5823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9636"/>
              </a:lnTo>
              <a:lnTo>
                <a:pt x="1697893" y="429636"/>
              </a:lnTo>
              <a:lnTo>
                <a:pt x="1697893" y="58234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1422A5-16FF-B64D-B544-E0E3FDB03413}">
      <dsp:nvSpPr>
        <dsp:cNvPr id="0" name=""/>
        <dsp:cNvSpPr/>
      </dsp:nvSpPr>
      <dsp:spPr>
        <a:xfrm>
          <a:off x="2442664" y="1407421"/>
          <a:ext cx="91440" cy="582348"/>
        </a:xfrm>
        <a:custGeom>
          <a:avLst/>
          <a:gdLst/>
          <a:ahLst/>
          <a:cxnLst/>
          <a:rect l="0" t="0" r="0" b="0"/>
          <a:pathLst>
            <a:path>
              <a:moveTo>
                <a:pt x="107648" y="0"/>
              </a:moveTo>
              <a:lnTo>
                <a:pt x="107648" y="429636"/>
              </a:lnTo>
              <a:lnTo>
                <a:pt x="45720" y="429636"/>
              </a:lnTo>
              <a:lnTo>
                <a:pt x="45720" y="58234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395F40-49A5-9346-8C2E-AEE62F08464B}">
      <dsp:nvSpPr>
        <dsp:cNvPr id="0" name=""/>
        <dsp:cNvSpPr/>
      </dsp:nvSpPr>
      <dsp:spPr>
        <a:xfrm>
          <a:off x="728563" y="1407421"/>
          <a:ext cx="1821749" cy="582348"/>
        </a:xfrm>
        <a:custGeom>
          <a:avLst/>
          <a:gdLst/>
          <a:ahLst/>
          <a:cxnLst/>
          <a:rect l="0" t="0" r="0" b="0"/>
          <a:pathLst>
            <a:path>
              <a:moveTo>
                <a:pt x="1821749" y="0"/>
              </a:moveTo>
              <a:lnTo>
                <a:pt x="1821749" y="429636"/>
              </a:lnTo>
              <a:lnTo>
                <a:pt x="0" y="429636"/>
              </a:lnTo>
              <a:lnTo>
                <a:pt x="0" y="58234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1D2A5D-1720-214E-8EB5-B2F3425C9F4B}">
      <dsp:nvSpPr>
        <dsp:cNvPr id="0" name=""/>
        <dsp:cNvSpPr/>
      </dsp:nvSpPr>
      <dsp:spPr>
        <a:xfrm>
          <a:off x="1179870" y="458921"/>
          <a:ext cx="2740885" cy="948500"/>
        </a:xfrm>
        <a:prstGeom prst="rect">
          <a:avLst/>
        </a:prstGeom>
        <a:solidFill>
          <a:srgbClr val="A5E861"/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 err="1">
              <a:solidFill>
                <a:schemeClr val="tx1"/>
              </a:solidFill>
            </a:rPr>
            <a:t>Uzvedības</a:t>
          </a:r>
          <a:r>
            <a:rPr lang="en-GB" sz="2000" b="1" kern="1200" dirty="0">
              <a:solidFill>
                <a:schemeClr val="tx1"/>
              </a:solidFill>
            </a:rPr>
            <a:t> un </a:t>
          </a:r>
          <a:r>
            <a:rPr lang="en-GB" sz="2000" b="1" kern="1200" dirty="0" err="1">
              <a:solidFill>
                <a:schemeClr val="tx1"/>
              </a:solidFill>
            </a:rPr>
            <a:t>emociju</a:t>
          </a:r>
          <a:r>
            <a:rPr lang="en-GB" sz="2000" b="1" kern="1200" dirty="0">
              <a:solidFill>
                <a:schemeClr val="tx1"/>
              </a:solidFill>
            </a:rPr>
            <a:t> </a:t>
          </a:r>
          <a:r>
            <a:rPr lang="en-GB" sz="1800" kern="1200" dirty="0" err="1">
              <a:solidFill>
                <a:schemeClr val="tx1"/>
              </a:solidFill>
            </a:rPr>
            <a:t>jomu</a:t>
          </a:r>
          <a:r>
            <a:rPr lang="en-GB" sz="1800" kern="1200" dirty="0">
              <a:solidFill>
                <a:schemeClr val="tx1"/>
              </a:solidFill>
            </a:rPr>
            <a:t> </a:t>
          </a:r>
          <a:r>
            <a:rPr lang="en-GB" sz="1800" kern="1200" dirty="0" err="1">
              <a:solidFill>
                <a:schemeClr val="tx1"/>
              </a:solidFill>
            </a:rPr>
            <a:t>resursi</a:t>
          </a:r>
          <a:r>
            <a:rPr lang="en-GB" sz="1800" kern="1200" dirty="0">
              <a:solidFill>
                <a:schemeClr val="tx1"/>
              </a:solidFill>
            </a:rPr>
            <a:t> un </a:t>
          </a:r>
          <a:r>
            <a:rPr lang="en-GB" sz="1800" kern="1200" dirty="0" err="1">
              <a:solidFill>
                <a:schemeClr val="tx1"/>
              </a:solidFill>
            </a:rPr>
            <a:t>riski</a:t>
          </a:r>
          <a:r>
            <a:rPr lang="en-GB" sz="1800" kern="1200" dirty="0">
              <a:solidFill>
                <a:schemeClr val="tx1"/>
              </a:solidFill>
            </a:rPr>
            <a:t>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/>
              </a:solidFill>
            </a:rPr>
            <a:t>(3-6 gadi) </a:t>
          </a:r>
        </a:p>
      </dsp:txBody>
      <dsp:txXfrm>
        <a:off x="1179870" y="458921"/>
        <a:ext cx="2740885" cy="948500"/>
      </dsp:txXfrm>
    </dsp:sp>
    <dsp:sp modelId="{5E9A6BEB-2DB5-3F42-A118-E69706713F3F}">
      <dsp:nvSpPr>
        <dsp:cNvPr id="0" name=""/>
        <dsp:cNvSpPr/>
      </dsp:nvSpPr>
      <dsp:spPr>
        <a:xfrm>
          <a:off x="1364" y="1989769"/>
          <a:ext cx="1454397" cy="727198"/>
        </a:xfrm>
        <a:prstGeom prst="rect">
          <a:avLst/>
        </a:prstGeom>
        <a:solidFill>
          <a:srgbClr val="A5E86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>
              <a:solidFill>
                <a:schemeClr val="tx1"/>
              </a:solidFill>
            </a:rPr>
            <a:t>Opozicionāra</a:t>
          </a:r>
          <a:r>
            <a:rPr lang="en-GB" sz="1800" kern="1200" dirty="0">
              <a:solidFill>
                <a:schemeClr val="tx1"/>
              </a:solidFill>
            </a:rPr>
            <a:t> un </a:t>
          </a:r>
          <a:r>
            <a:rPr lang="en-GB" sz="1800" kern="1200" dirty="0" err="1">
              <a:solidFill>
                <a:schemeClr val="tx1"/>
              </a:solidFill>
            </a:rPr>
            <a:t>asociāla</a:t>
          </a:r>
          <a:r>
            <a:rPr lang="en-GB" sz="1800" kern="1200" dirty="0">
              <a:solidFill>
                <a:schemeClr val="tx1"/>
              </a:solidFill>
            </a:rPr>
            <a:t> </a:t>
          </a:r>
          <a:r>
            <a:rPr lang="en-GB" sz="1800" kern="1200" dirty="0" err="1">
              <a:solidFill>
                <a:schemeClr val="tx1"/>
              </a:solidFill>
            </a:rPr>
            <a:t>uzvedība</a:t>
          </a:r>
          <a:endParaRPr lang="en-GB" sz="1800" kern="1200" dirty="0">
            <a:solidFill>
              <a:schemeClr val="tx1"/>
            </a:solidFill>
          </a:endParaRPr>
        </a:p>
      </dsp:txBody>
      <dsp:txXfrm>
        <a:off x="1364" y="1989769"/>
        <a:ext cx="1454397" cy="727198"/>
      </dsp:txXfrm>
    </dsp:sp>
    <dsp:sp modelId="{6E448F85-15A1-F843-9420-D6C5FF46EAFE}">
      <dsp:nvSpPr>
        <dsp:cNvPr id="0" name=""/>
        <dsp:cNvSpPr/>
      </dsp:nvSpPr>
      <dsp:spPr>
        <a:xfrm>
          <a:off x="1761185" y="1989769"/>
          <a:ext cx="1454397" cy="727198"/>
        </a:xfrm>
        <a:prstGeom prst="rect">
          <a:avLst/>
        </a:prstGeom>
        <a:solidFill>
          <a:srgbClr val="A5E86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>
              <a:solidFill>
                <a:schemeClr val="tx1"/>
              </a:solidFill>
            </a:rPr>
            <a:t>Uzmanība</a:t>
          </a:r>
          <a:r>
            <a:rPr lang="en-GB" sz="1800" kern="1200" dirty="0">
              <a:solidFill>
                <a:schemeClr val="tx1"/>
              </a:solidFill>
            </a:rPr>
            <a:t> un </a:t>
          </a:r>
          <a:r>
            <a:rPr lang="en-GB" sz="1800" kern="1200" dirty="0" err="1">
              <a:solidFill>
                <a:schemeClr val="tx1"/>
              </a:solidFill>
            </a:rPr>
            <a:t>hiperaktivitāte</a:t>
          </a:r>
          <a:r>
            <a:rPr lang="en-GB" sz="1800" kern="1200" dirty="0">
              <a:solidFill>
                <a:schemeClr val="tx1"/>
              </a:solidFill>
            </a:rPr>
            <a:t> </a:t>
          </a:r>
          <a:r>
            <a:rPr lang="en-GB" sz="1800" kern="1200" dirty="0" err="1">
              <a:solidFill>
                <a:schemeClr val="tx1"/>
              </a:solidFill>
            </a:rPr>
            <a:t>jeb</a:t>
          </a:r>
          <a:r>
            <a:rPr lang="en-GB" sz="1800" kern="1200" dirty="0">
              <a:solidFill>
                <a:schemeClr val="tx1"/>
              </a:solidFill>
            </a:rPr>
            <a:t> UDHS</a:t>
          </a:r>
        </a:p>
      </dsp:txBody>
      <dsp:txXfrm>
        <a:off x="1761185" y="1989769"/>
        <a:ext cx="1454397" cy="727198"/>
      </dsp:txXfrm>
    </dsp:sp>
    <dsp:sp modelId="{08569B3A-4684-E447-8B3D-578E8B0B85C1}">
      <dsp:nvSpPr>
        <dsp:cNvPr id="0" name=""/>
        <dsp:cNvSpPr/>
      </dsp:nvSpPr>
      <dsp:spPr>
        <a:xfrm>
          <a:off x="3521007" y="1989769"/>
          <a:ext cx="1454397" cy="727198"/>
        </a:xfrm>
        <a:prstGeom prst="rect">
          <a:avLst/>
        </a:prstGeom>
        <a:solidFill>
          <a:srgbClr val="A5E86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>
              <a:solidFill>
                <a:schemeClr val="tx1"/>
              </a:solidFill>
            </a:rPr>
            <a:t>Trauksme</a:t>
          </a:r>
          <a:r>
            <a:rPr lang="en-GB" sz="1800" kern="1200" dirty="0">
              <a:solidFill>
                <a:schemeClr val="tx1"/>
              </a:solidFill>
            </a:rPr>
            <a:t> un </a:t>
          </a:r>
          <a:r>
            <a:rPr lang="en-GB" sz="1800" kern="1200" dirty="0" err="1">
              <a:solidFill>
                <a:schemeClr val="tx1"/>
              </a:solidFill>
            </a:rPr>
            <a:t>Nomāktība</a:t>
          </a:r>
          <a:endParaRPr lang="en-GB" sz="1800" kern="1200" dirty="0">
            <a:solidFill>
              <a:schemeClr val="tx1"/>
            </a:solidFill>
          </a:endParaRPr>
        </a:p>
      </dsp:txBody>
      <dsp:txXfrm>
        <a:off x="3521007" y="1989769"/>
        <a:ext cx="1454397" cy="727198"/>
      </dsp:txXfrm>
    </dsp:sp>
    <dsp:sp modelId="{011B8E8E-DB37-5441-958D-B92405F614B4}">
      <dsp:nvSpPr>
        <dsp:cNvPr id="0" name=""/>
        <dsp:cNvSpPr/>
      </dsp:nvSpPr>
      <dsp:spPr>
        <a:xfrm>
          <a:off x="4165615" y="704002"/>
          <a:ext cx="1454397" cy="727198"/>
        </a:xfrm>
        <a:prstGeom prst="rect">
          <a:avLst/>
        </a:prstGeom>
        <a:solidFill>
          <a:srgbClr val="A5E86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>
              <a:solidFill>
                <a:schemeClr val="tx1"/>
              </a:solidFill>
            </a:rPr>
            <a:t>Adaptīva</a:t>
          </a:r>
          <a:r>
            <a:rPr lang="en-GB" sz="2000" kern="1200" dirty="0">
              <a:solidFill>
                <a:schemeClr val="tx1"/>
              </a:solidFill>
            </a:rPr>
            <a:t> </a:t>
          </a:r>
          <a:r>
            <a:rPr lang="en-GB" sz="2000" kern="1200" dirty="0" err="1">
              <a:solidFill>
                <a:schemeClr val="tx1"/>
              </a:solidFill>
            </a:rPr>
            <a:t>uzvedība</a:t>
          </a:r>
          <a:endParaRPr lang="en-GB" sz="2000" kern="1200" dirty="0">
            <a:solidFill>
              <a:schemeClr val="tx1"/>
            </a:solidFill>
          </a:endParaRPr>
        </a:p>
      </dsp:txBody>
      <dsp:txXfrm>
        <a:off x="4165615" y="704002"/>
        <a:ext cx="1454397" cy="72719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0202DF-3847-094B-AFD1-B6F1B9141C9A}">
      <dsp:nvSpPr>
        <dsp:cNvPr id="0" name=""/>
        <dsp:cNvSpPr/>
      </dsp:nvSpPr>
      <dsp:spPr>
        <a:xfrm>
          <a:off x="2707481" y="1666023"/>
          <a:ext cx="1915562" cy="3324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226"/>
              </a:lnTo>
              <a:lnTo>
                <a:pt x="1915562" y="166226"/>
              </a:lnTo>
              <a:lnTo>
                <a:pt x="1915562" y="33245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680389-9ABE-C34E-AC4C-3D95EDBB06A0}">
      <dsp:nvSpPr>
        <dsp:cNvPr id="0" name=""/>
        <dsp:cNvSpPr/>
      </dsp:nvSpPr>
      <dsp:spPr>
        <a:xfrm>
          <a:off x="2661761" y="1666023"/>
          <a:ext cx="91440" cy="33245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245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E14752-449D-3145-B0C9-9A1B5C10B0E1}">
      <dsp:nvSpPr>
        <dsp:cNvPr id="0" name=""/>
        <dsp:cNvSpPr/>
      </dsp:nvSpPr>
      <dsp:spPr>
        <a:xfrm>
          <a:off x="791918" y="1666023"/>
          <a:ext cx="1915562" cy="332453"/>
        </a:xfrm>
        <a:custGeom>
          <a:avLst/>
          <a:gdLst/>
          <a:ahLst/>
          <a:cxnLst/>
          <a:rect l="0" t="0" r="0" b="0"/>
          <a:pathLst>
            <a:path>
              <a:moveTo>
                <a:pt x="1915562" y="0"/>
              </a:moveTo>
              <a:lnTo>
                <a:pt x="1915562" y="166226"/>
              </a:lnTo>
              <a:lnTo>
                <a:pt x="0" y="166226"/>
              </a:lnTo>
              <a:lnTo>
                <a:pt x="0" y="33245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429B51-8730-B848-9E02-1DA14586CB5F}">
      <dsp:nvSpPr>
        <dsp:cNvPr id="0" name=""/>
        <dsp:cNvSpPr/>
      </dsp:nvSpPr>
      <dsp:spPr>
        <a:xfrm>
          <a:off x="1551249" y="662783"/>
          <a:ext cx="2312464" cy="1003240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b="1" kern="1200" dirty="0" err="1">
              <a:solidFill>
                <a:schemeClr val="tx1"/>
              </a:solidFill>
            </a:rPr>
            <a:t>Kognitīvie</a:t>
          </a:r>
          <a:r>
            <a:rPr lang="en-GB" sz="2300" b="1" kern="1200" dirty="0">
              <a:solidFill>
                <a:schemeClr val="tx1"/>
              </a:solidFill>
            </a:rPr>
            <a:t> </a:t>
          </a:r>
          <a:r>
            <a:rPr lang="en-GB" sz="2300" b="1" kern="1200" dirty="0" err="1">
              <a:solidFill>
                <a:schemeClr val="tx1"/>
              </a:solidFill>
            </a:rPr>
            <a:t>resursi</a:t>
          </a:r>
          <a:r>
            <a:rPr lang="en-GB" sz="2300" b="1" kern="1200" dirty="0">
              <a:solidFill>
                <a:schemeClr val="tx1"/>
              </a:solidFill>
            </a:rPr>
            <a:t> </a:t>
          </a:r>
          <a:r>
            <a:rPr lang="en-GB" sz="2300" kern="1200" dirty="0">
              <a:solidFill>
                <a:schemeClr val="tx1"/>
              </a:solidFill>
            </a:rPr>
            <a:t>un to </a:t>
          </a:r>
          <a:r>
            <a:rPr lang="en-GB" sz="2300" kern="1200" dirty="0" err="1">
              <a:solidFill>
                <a:schemeClr val="tx1"/>
              </a:solidFill>
            </a:rPr>
            <a:t>risku</a:t>
          </a:r>
          <a:r>
            <a:rPr lang="en-GB" sz="2300" kern="1200" dirty="0">
              <a:solidFill>
                <a:schemeClr val="tx1"/>
              </a:solidFill>
            </a:rPr>
            <a:t> </a:t>
          </a:r>
          <a:r>
            <a:rPr lang="en-GB" sz="2300" kern="1200" dirty="0" err="1">
              <a:solidFill>
                <a:schemeClr val="tx1"/>
              </a:solidFill>
            </a:rPr>
            <a:t>jomas</a:t>
          </a:r>
          <a:r>
            <a:rPr lang="en-GB" sz="2300" kern="1200" dirty="0">
              <a:solidFill>
                <a:schemeClr val="tx1"/>
              </a:solidFill>
            </a:rPr>
            <a:t> (1-6 gadi)</a:t>
          </a:r>
        </a:p>
      </dsp:txBody>
      <dsp:txXfrm>
        <a:off x="1551249" y="662783"/>
        <a:ext cx="2312464" cy="1003240"/>
      </dsp:txXfrm>
    </dsp:sp>
    <dsp:sp modelId="{DDDE2EE9-CE23-8946-9B2E-FB5BD1D8442F}">
      <dsp:nvSpPr>
        <dsp:cNvPr id="0" name=""/>
        <dsp:cNvSpPr/>
      </dsp:nvSpPr>
      <dsp:spPr>
        <a:xfrm>
          <a:off x="363" y="1998476"/>
          <a:ext cx="1583109" cy="79155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 err="1">
              <a:solidFill>
                <a:schemeClr val="tx1"/>
              </a:solidFill>
            </a:rPr>
            <a:t>Kognitīvas</a:t>
          </a:r>
          <a:r>
            <a:rPr lang="en-GB" sz="2300" kern="1200" dirty="0">
              <a:solidFill>
                <a:schemeClr val="tx1"/>
              </a:solidFill>
            </a:rPr>
            <a:t> </a:t>
          </a:r>
          <a:r>
            <a:rPr lang="en-GB" sz="2300" kern="1200" dirty="0" err="1">
              <a:solidFill>
                <a:schemeClr val="tx1"/>
              </a:solidFill>
            </a:rPr>
            <a:t>spējas</a:t>
          </a:r>
          <a:endParaRPr lang="en-GB" sz="2300" kern="1200" dirty="0">
            <a:solidFill>
              <a:schemeClr val="tx1"/>
            </a:solidFill>
          </a:endParaRPr>
        </a:p>
      </dsp:txBody>
      <dsp:txXfrm>
        <a:off x="363" y="1998476"/>
        <a:ext cx="1583109" cy="791554"/>
      </dsp:txXfrm>
    </dsp:sp>
    <dsp:sp modelId="{958A840F-2940-094E-9A40-EE9DEC5DD1DD}">
      <dsp:nvSpPr>
        <dsp:cNvPr id="0" name=""/>
        <dsp:cNvSpPr/>
      </dsp:nvSpPr>
      <dsp:spPr>
        <a:xfrm>
          <a:off x="1915926" y="1998476"/>
          <a:ext cx="1583109" cy="79155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>
              <a:solidFill>
                <a:schemeClr val="tx1"/>
              </a:solidFill>
            </a:rPr>
            <a:t>Runa un </a:t>
          </a:r>
          <a:r>
            <a:rPr lang="en-GB" sz="2300" kern="1200" dirty="0" err="1">
              <a:solidFill>
                <a:schemeClr val="tx1"/>
              </a:solidFill>
            </a:rPr>
            <a:t>valoda</a:t>
          </a:r>
          <a:endParaRPr lang="en-GB" sz="2300" kern="1200" dirty="0">
            <a:solidFill>
              <a:schemeClr val="tx1"/>
            </a:solidFill>
          </a:endParaRPr>
        </a:p>
      </dsp:txBody>
      <dsp:txXfrm>
        <a:off x="1915926" y="1998476"/>
        <a:ext cx="1583109" cy="791554"/>
      </dsp:txXfrm>
    </dsp:sp>
    <dsp:sp modelId="{5DB02C24-32DA-1A4E-BB22-9EB2E55CCEEC}">
      <dsp:nvSpPr>
        <dsp:cNvPr id="0" name=""/>
        <dsp:cNvSpPr/>
      </dsp:nvSpPr>
      <dsp:spPr>
        <a:xfrm>
          <a:off x="3831489" y="1998476"/>
          <a:ext cx="1583109" cy="79155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 err="1">
              <a:solidFill>
                <a:schemeClr val="tx1"/>
              </a:solidFill>
            </a:rPr>
            <a:t>Emocionāla</a:t>
          </a:r>
          <a:r>
            <a:rPr lang="en-GB" sz="2300" kern="1200" dirty="0">
              <a:solidFill>
                <a:schemeClr val="tx1"/>
              </a:solidFill>
            </a:rPr>
            <a:t> </a:t>
          </a:r>
          <a:r>
            <a:rPr lang="en-GB" sz="2300" kern="1200" dirty="0" err="1">
              <a:solidFill>
                <a:schemeClr val="tx1"/>
              </a:solidFill>
            </a:rPr>
            <a:t>elastība</a:t>
          </a:r>
          <a:endParaRPr lang="en-GB" sz="2300" kern="1200" dirty="0">
            <a:solidFill>
              <a:schemeClr val="tx1"/>
            </a:solidFill>
          </a:endParaRPr>
        </a:p>
      </dsp:txBody>
      <dsp:txXfrm>
        <a:off x="3831489" y="1998476"/>
        <a:ext cx="1583109" cy="7915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C44722-57FE-C948-B473-4745071F3487}" type="datetimeFigureOut">
              <a:rPr lang="en-LV" smtClean="0"/>
              <a:t>07/09/2022</a:t>
            </a:fld>
            <a:endParaRPr lang="en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197BD7-F748-7142-BE45-E24684B0934F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349676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3E115-446B-8B44-910A-833631DB0F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75C9DE-07A9-D444-81C2-03B113C76A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5E814-48FE-274B-A17E-54837936F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EE2E0-49E2-9048-8F9D-A07CED554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08.09.2022</a:t>
            </a:r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EC9A9-965A-8F45-AD63-1307B7371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3FB3-A2AA-9A49-8A40-585E7660C172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904244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20DA1-B405-3C4A-BEEA-22758FBA9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A4C35E-E606-684A-9FDB-E2B572CF6B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90DCB6-EC57-C940-ADBF-5639E46DA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AA0CAD-5E3F-3942-8E5D-14E245429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08.09.2022</a:t>
            </a:r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5DA8D-9CBB-2F4E-B620-B4A1927B4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3FB3-A2AA-9A49-8A40-585E7660C172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140973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F1F50E-F119-C942-A815-29AB761003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228DCD-6F3D-014C-A4FF-A8B7C8DFC4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128D7-584A-0143-803F-B46A4D68E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C4E93-CB3C-CD44-97F5-AF1D7A6FF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08.09.2022</a:t>
            </a:r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6E947-C419-5849-BD99-B87D19D32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3FB3-A2AA-9A49-8A40-585E7660C172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914607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D65C3-055D-8A4A-AFF6-031B1A720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4F9EA-1570-634D-B7AF-C8A426F2B8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0A602-BA6D-EC4A-9B6B-4C950EF00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A848FC-2C52-B940-9005-C724DC683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08.09.2022</a:t>
            </a:r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2F6F2-7F8E-2A4A-B768-B7CA21361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3FB3-A2AA-9A49-8A40-585E7660C172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4222918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DCF8F-2B8E-2B44-853B-BE383DAA3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34D68D-71EB-7446-91CD-9C7942A03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8C56C-C0F6-4C45-A82A-4158F7481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6F5FC-38FA-A246-856A-26AC05051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08.09.2022</a:t>
            </a:r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C1BC0-8A4E-5E42-8061-8FC88E8BF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3FB3-A2AA-9A49-8A40-585E7660C172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3583414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DD696-1094-5E4F-9D7C-70EF6D55D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E0B7B-6E9F-334F-9091-38E13824D3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6AF281-42B2-D24A-86D4-6787851BB0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8F6C88-A193-844A-9086-8D7A60CF9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AA1BE7-0D17-5C43-A510-85CCB0881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08.09.2022</a:t>
            </a:r>
            <a:endParaRPr lang="en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32F10A-AD8D-2246-96EE-31688BC3E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3FB3-A2AA-9A49-8A40-585E7660C172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745073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15199-93F9-F547-87CF-2C510AF15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0C142-E12A-EF4D-A645-6116189377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FAA19A-3B20-9743-9A4A-6815E54B74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FB933F-5CB7-2845-8A05-3C2C4832B0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E1B5BE-8EBA-0A44-8C0A-F3C6FF803C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2F4DCA-1609-584B-A702-5FCF3B395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3A4432-0C54-8446-B64A-CBB29E2E0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08.09.2022</a:t>
            </a:r>
            <a:endParaRPr lang="en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6520D-A0CB-5444-B136-5C46841AD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3FB3-A2AA-9A49-8A40-585E7660C172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3934458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14EBD-5DED-D84F-B58F-FE08F0D9B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95C212-1AED-C04F-B2FF-6F7379A42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0CA057-A6C5-6448-84C1-B8807BEB2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08.09.2022</a:t>
            </a:r>
            <a:endParaRPr lang="en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3ED42C-B5BF-5E48-ACBB-AD682DC8D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3FB3-A2AA-9A49-8A40-585E7660C172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3995206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158CD0-C90D-CE4E-B2C9-D2B63CA7A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62B20D-DE6B-BE4B-9C6A-211F4BECD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08.09.2022</a:t>
            </a:r>
            <a:endParaRPr lang="en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9D0645-3E97-9E43-B678-D620ABBA0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3FB3-A2AA-9A49-8A40-585E7660C172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72899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EF281-4F81-0740-8CE5-CB0BEB0A8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0D7F1-1EE7-474B-A17C-9E0404D89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6C279-5E4B-3F40-9B16-23583ECC1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1432FF-322B-064D-A052-454EA8A8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316C4-127A-904B-9963-4DA7DDB92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08.09.2022</a:t>
            </a:r>
            <a:endParaRPr lang="en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6A8E68-6FAB-644E-B812-9CE995A1D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3FB3-A2AA-9A49-8A40-585E7660C172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451852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D1CF8-2327-BF40-BEC6-28F84E26D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28164D-F20D-AC4F-B1C7-81C6672BD6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573144-DCCA-4945-B789-C49AE65B3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EC9925-EB2A-B84F-96DF-B4331D08D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3B07F0-9ACB-9444-AC71-514CF184D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08.09.2022</a:t>
            </a:r>
            <a:endParaRPr lang="en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045080-BBFD-F149-A829-9077BDBCC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3FB3-A2AA-9A49-8A40-585E7660C172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3186294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539E7D-413D-2A4A-8B0D-5456309D6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22B9A3-90D6-8F41-9AF7-0BAD103A8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C41D9-79D4-3443-B185-4EC56C7A7F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357A3E-B197-F643-9331-11E975456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08.09.2022</a:t>
            </a:r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759E5-DB28-8748-824F-F844447D3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B3FB3-A2AA-9A49-8A40-585E7660C172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3199837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5.jpg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4.tiff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17" Type="http://schemas.openxmlformats.org/officeDocument/2006/relationships/image" Target="../media/image1.jpeg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C88706-0DB2-2C41-AEE3-4CE9FF466D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70801" y="260145"/>
            <a:ext cx="43010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1600" i="1" dirty="0" err="1">
                <a:solidFill>
                  <a:srgbClr val="205085"/>
                </a:solidFill>
                <a:latin typeface="Times New Roman" panose="02020603050405020304" pitchFamily="18" charset="0"/>
                <a:ea typeface="Ayuthaya" pitchFamily="2" charset="-34"/>
                <a:cs typeface="Times New Roman" panose="02020603050405020304" pitchFamily="18" charset="0"/>
              </a:rPr>
              <a:t>Pojekts</a:t>
            </a:r>
            <a:r>
              <a:rPr lang="lv-LV" sz="1600" i="1" dirty="0">
                <a:solidFill>
                  <a:srgbClr val="205085"/>
                </a:solidFill>
                <a:latin typeface="Times New Roman" panose="02020603050405020304" pitchFamily="18" charset="0"/>
                <a:ea typeface="Ayuthaya" pitchFamily="2" charset="-34"/>
                <a:cs typeface="Times New Roman" panose="02020603050405020304" pitchFamily="18" charset="0"/>
              </a:rPr>
              <a:t> </a:t>
            </a:r>
            <a:r>
              <a:rPr lang="en-US" sz="1600" i="1" dirty="0">
                <a:solidFill>
                  <a:srgbClr val="205085"/>
                </a:solidFill>
                <a:latin typeface="Times New Roman" panose="02020603050405020304" pitchFamily="18" charset="0"/>
                <a:ea typeface="Ayuthaya" pitchFamily="2" charset="-34"/>
                <a:cs typeface="Times New Roman" panose="02020603050405020304" pitchFamily="18" charset="0"/>
              </a:rPr>
              <a:t>"</a:t>
            </a:r>
            <a:r>
              <a:rPr lang="en-US" sz="1600" i="1" dirty="0" err="1">
                <a:solidFill>
                  <a:srgbClr val="205085"/>
                </a:solidFill>
                <a:latin typeface="Times New Roman" panose="02020603050405020304" pitchFamily="18" charset="0"/>
                <a:ea typeface="Ayuthaya" pitchFamily="2" charset="-34"/>
                <a:cs typeface="Times New Roman" panose="02020603050405020304" pitchFamily="18" charset="0"/>
              </a:rPr>
              <a:t>Priekšizpēte</a:t>
            </a:r>
            <a:r>
              <a:rPr lang="en-US" sz="1600" i="1" dirty="0">
                <a:solidFill>
                  <a:srgbClr val="205085"/>
                </a:solidFill>
                <a:latin typeface="Times New Roman" panose="02020603050405020304" pitchFamily="18" charset="0"/>
                <a:ea typeface="Ayuthaya" pitchFamily="2" charset="-34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205085"/>
                </a:solidFill>
                <a:latin typeface="Times New Roman" panose="02020603050405020304" pitchFamily="18" charset="0"/>
                <a:ea typeface="Ayuthaya" pitchFamily="2" charset="-34"/>
                <a:cs typeface="Times New Roman" panose="02020603050405020304" pitchFamily="18" charset="0"/>
              </a:rPr>
              <a:t>vienotā</a:t>
            </a:r>
            <a:r>
              <a:rPr lang="en-US" sz="1600" i="1" dirty="0">
                <a:solidFill>
                  <a:srgbClr val="205085"/>
                </a:solidFill>
                <a:latin typeface="Times New Roman" panose="02020603050405020304" pitchFamily="18" charset="0"/>
                <a:ea typeface="Ayuthaya" pitchFamily="2" charset="-34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205085"/>
                </a:solidFill>
                <a:latin typeface="Times New Roman" panose="02020603050405020304" pitchFamily="18" charset="0"/>
                <a:ea typeface="Ayuthaya" pitchFamily="2" charset="-34"/>
                <a:cs typeface="Times New Roman" panose="02020603050405020304" pitchFamily="18" charset="0"/>
              </a:rPr>
              <a:t>bērnu</a:t>
            </a:r>
            <a:r>
              <a:rPr lang="en-US" sz="1600" i="1" dirty="0">
                <a:solidFill>
                  <a:srgbClr val="205085"/>
                </a:solidFill>
                <a:latin typeface="Times New Roman" panose="02020603050405020304" pitchFamily="18" charset="0"/>
                <a:ea typeface="Ayuthaya" pitchFamily="2" charset="-34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205085"/>
                </a:solidFill>
                <a:latin typeface="Times New Roman" panose="02020603050405020304" pitchFamily="18" charset="0"/>
                <a:ea typeface="Ayuthaya" pitchFamily="2" charset="-34"/>
                <a:cs typeface="Times New Roman" panose="02020603050405020304" pitchFamily="18" charset="0"/>
              </a:rPr>
              <a:t>agrīnās</a:t>
            </a:r>
            <a:r>
              <a:rPr lang="en-US" sz="1600" i="1" dirty="0">
                <a:solidFill>
                  <a:srgbClr val="205085"/>
                </a:solidFill>
                <a:latin typeface="Times New Roman" panose="02020603050405020304" pitchFamily="18" charset="0"/>
                <a:ea typeface="Ayuthaya" pitchFamily="2" charset="-34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205085"/>
                </a:solidFill>
                <a:latin typeface="Times New Roman" panose="02020603050405020304" pitchFamily="18" charset="0"/>
                <a:ea typeface="Ayuthaya" pitchFamily="2" charset="-34"/>
                <a:cs typeface="Times New Roman" panose="02020603050405020304" pitchFamily="18" charset="0"/>
              </a:rPr>
              <a:t>attīstības</a:t>
            </a:r>
            <a:r>
              <a:rPr lang="en-US" sz="1600" i="1" dirty="0">
                <a:solidFill>
                  <a:srgbClr val="205085"/>
                </a:solidFill>
                <a:latin typeface="Times New Roman" panose="02020603050405020304" pitchFamily="18" charset="0"/>
                <a:ea typeface="Ayuthaya" pitchFamily="2" charset="-34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205085"/>
                </a:solidFill>
                <a:latin typeface="Times New Roman" panose="02020603050405020304" pitchFamily="18" charset="0"/>
                <a:ea typeface="Ayuthaya" pitchFamily="2" charset="-34"/>
                <a:cs typeface="Times New Roman" panose="02020603050405020304" pitchFamily="18" charset="0"/>
              </a:rPr>
              <a:t>vajadzību</a:t>
            </a:r>
            <a:r>
              <a:rPr lang="en-US" sz="1600" i="1" dirty="0">
                <a:solidFill>
                  <a:srgbClr val="205085"/>
                </a:solidFill>
                <a:latin typeface="Times New Roman" panose="02020603050405020304" pitchFamily="18" charset="0"/>
                <a:ea typeface="Ayuthaya" pitchFamily="2" charset="-34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205085"/>
                </a:solidFill>
                <a:latin typeface="Times New Roman" panose="02020603050405020304" pitchFamily="18" charset="0"/>
                <a:ea typeface="Ayuthaya" pitchFamily="2" charset="-34"/>
                <a:cs typeface="Times New Roman" panose="02020603050405020304" pitchFamily="18" charset="0"/>
              </a:rPr>
              <a:t>novērtējuma</a:t>
            </a:r>
            <a:r>
              <a:rPr lang="en-US" sz="1600" i="1" dirty="0">
                <a:solidFill>
                  <a:srgbClr val="205085"/>
                </a:solidFill>
                <a:latin typeface="Times New Roman" panose="02020603050405020304" pitchFamily="18" charset="0"/>
                <a:ea typeface="Ayuthaya" pitchFamily="2" charset="-34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205085"/>
                </a:solidFill>
                <a:latin typeface="Times New Roman" panose="02020603050405020304" pitchFamily="18" charset="0"/>
                <a:ea typeface="Ayuthaya" pitchFamily="2" charset="-34"/>
                <a:cs typeface="Times New Roman" panose="02020603050405020304" pitchFamily="18" charset="0"/>
              </a:rPr>
              <a:t>metodisko</a:t>
            </a:r>
            <a:r>
              <a:rPr lang="en-US" sz="1600" i="1" dirty="0">
                <a:solidFill>
                  <a:srgbClr val="205085"/>
                </a:solidFill>
                <a:latin typeface="Times New Roman" panose="02020603050405020304" pitchFamily="18" charset="0"/>
                <a:ea typeface="Ayuthaya" pitchFamily="2" charset="-34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205085"/>
                </a:solidFill>
                <a:latin typeface="Times New Roman" panose="02020603050405020304" pitchFamily="18" charset="0"/>
                <a:ea typeface="Ayuthaya" pitchFamily="2" charset="-34"/>
                <a:cs typeface="Times New Roman" panose="02020603050405020304" pitchFamily="18" charset="0"/>
              </a:rPr>
              <a:t>instrumentu</a:t>
            </a:r>
            <a:r>
              <a:rPr lang="en-US" sz="1600" i="1" dirty="0">
                <a:solidFill>
                  <a:srgbClr val="205085"/>
                </a:solidFill>
                <a:latin typeface="Times New Roman" panose="02020603050405020304" pitchFamily="18" charset="0"/>
                <a:ea typeface="Ayuthaya" pitchFamily="2" charset="-34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205085"/>
                </a:solidFill>
                <a:latin typeface="Times New Roman" panose="02020603050405020304" pitchFamily="18" charset="0"/>
                <a:ea typeface="Ayuthaya" pitchFamily="2" charset="-34"/>
                <a:cs typeface="Times New Roman" panose="02020603050405020304" pitchFamily="18" charset="0"/>
              </a:rPr>
              <a:t>komplekta</a:t>
            </a:r>
            <a:r>
              <a:rPr lang="en-US" sz="1600" i="1" dirty="0">
                <a:solidFill>
                  <a:srgbClr val="205085"/>
                </a:solidFill>
                <a:latin typeface="Times New Roman" panose="02020603050405020304" pitchFamily="18" charset="0"/>
                <a:ea typeface="Ayuthaya" pitchFamily="2" charset="-34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205085"/>
                </a:solidFill>
                <a:latin typeface="Times New Roman" panose="02020603050405020304" pitchFamily="18" charset="0"/>
                <a:ea typeface="Ayuthaya" pitchFamily="2" charset="-34"/>
                <a:cs typeface="Times New Roman" panose="02020603050405020304" pitchFamily="18" charset="0"/>
              </a:rPr>
              <a:t>izstrādei</a:t>
            </a:r>
            <a:r>
              <a:rPr lang="en-US" sz="1600" i="1" dirty="0">
                <a:solidFill>
                  <a:srgbClr val="205085"/>
                </a:solidFill>
                <a:latin typeface="Times New Roman" panose="02020603050405020304" pitchFamily="18" charset="0"/>
                <a:ea typeface="Ayuthaya" pitchFamily="2" charset="-34"/>
                <a:cs typeface="Times New Roman" panose="02020603050405020304" pitchFamily="18" charset="0"/>
              </a:rPr>
              <a:t>". </a:t>
            </a:r>
          </a:p>
          <a:p>
            <a:pPr algn="ctr"/>
            <a:r>
              <a:rPr lang="lv-LV" sz="1600" i="1" dirty="0">
                <a:solidFill>
                  <a:srgbClr val="205085"/>
                </a:solidFill>
                <a:latin typeface="Times New Roman" panose="02020603050405020304" pitchFamily="18" charset="0"/>
                <a:ea typeface="Ayuthaya" pitchFamily="2" charset="-34"/>
                <a:cs typeface="Times New Roman" panose="02020603050405020304" pitchFamily="18" charset="0"/>
              </a:rPr>
              <a:t>Nr. </a:t>
            </a:r>
            <a:r>
              <a:rPr lang="en-US" sz="1600" i="1" dirty="0">
                <a:solidFill>
                  <a:srgbClr val="205085"/>
                </a:solidFill>
                <a:latin typeface="Times New Roman" panose="02020603050405020304" pitchFamily="18" charset="0"/>
                <a:ea typeface="Ayuthaya" pitchFamily="2" charset="-34"/>
                <a:cs typeface="Times New Roman" panose="02020603050405020304" pitchFamily="18" charset="0"/>
              </a:rPr>
              <a:t>ZD2021/21227 </a:t>
            </a:r>
            <a:r>
              <a:rPr lang="en-US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pēc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Pārresoru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koodinācijas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centra </a:t>
            </a:r>
            <a:r>
              <a:rPr lang="en-US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pasūtījuma</a:t>
            </a:r>
            <a:endParaRPr lang="en-US" sz="1600" i="1" dirty="0">
              <a:solidFill>
                <a:srgbClr val="205085"/>
              </a:solidFill>
              <a:latin typeface="Times New Roman" panose="02020603050405020304" pitchFamily="18" charset="0"/>
              <a:ea typeface="Ayuthaya" pitchFamily="2" charset="-34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C1A428-0EF7-6848-ABD1-E61FCE11A2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4798" y="1747282"/>
            <a:ext cx="9144000" cy="1875815"/>
          </a:xfrm>
        </p:spPr>
        <p:txBody>
          <a:bodyPr>
            <a:noAutofit/>
          </a:bodyPr>
          <a:lstStyle/>
          <a:p>
            <a:r>
              <a:rPr lang="lv-LV" sz="3200" b="1" dirty="0">
                <a:solidFill>
                  <a:srgbClr val="210A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Bērnu agrīnās attīstības skrīninga instrumentu komplekta  (BAASIK) izstrāde lietošanai pirmskolas izglītības iestādēs</a:t>
            </a:r>
            <a:endParaRPr lang="en-LV" sz="3200" b="1" dirty="0">
              <a:solidFill>
                <a:srgbClr val="210A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EDE950-9BD5-4B4A-A630-DFA7DB808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08.09.2022</a:t>
            </a:r>
            <a:endParaRPr lang="en-LV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BD6AE4A-F8C2-9B4F-AD70-AADE87CE68A4}"/>
              </a:ext>
            </a:extLst>
          </p:cNvPr>
          <p:cNvSpPr txBox="1">
            <a:spLocks/>
          </p:cNvSpPr>
          <p:nvPr/>
        </p:nvSpPr>
        <p:spPr>
          <a:xfrm>
            <a:off x="1644798" y="3217273"/>
            <a:ext cx="9144000" cy="1875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LV" dirty="0">
                <a:solidFill>
                  <a:srgbClr val="210A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 prof. Malgožata Raščevska</a:t>
            </a:r>
          </a:p>
          <a:p>
            <a:endParaRPr lang="en-GB" sz="2000" dirty="0">
              <a:solidFill>
                <a:srgbClr val="0042C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b="1" dirty="0" err="1">
                <a:solidFill>
                  <a:srgbClr val="0042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Konference</a:t>
            </a:r>
            <a:r>
              <a:rPr lang="en-GB" sz="2000" b="1" dirty="0">
                <a:solidFill>
                  <a:srgbClr val="0042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b="1" dirty="0">
                <a:solidFill>
                  <a:srgbClr val="003B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"Izglītības kvalitātes monitorings iekļaujošai izglītībai"</a:t>
            </a:r>
            <a:endParaRPr lang="en-GB" sz="2000" b="1" dirty="0">
              <a:solidFill>
                <a:srgbClr val="003B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b="1" dirty="0">
                <a:solidFill>
                  <a:srgbClr val="0042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2022. </a:t>
            </a:r>
            <a:r>
              <a:rPr lang="en-GB" sz="2000" b="1" dirty="0" err="1">
                <a:solidFill>
                  <a:srgbClr val="0042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gada</a:t>
            </a:r>
            <a:r>
              <a:rPr lang="en-GB" sz="2000" b="1" dirty="0">
                <a:solidFill>
                  <a:srgbClr val="0042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 </a:t>
            </a:r>
            <a:r>
              <a:rPr lang="en-GB" sz="2000" b="1" dirty="0" err="1">
                <a:solidFill>
                  <a:srgbClr val="0042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septembris</a:t>
            </a:r>
            <a:r>
              <a:rPr lang="en-GB" sz="2000" b="1" dirty="0">
                <a:solidFill>
                  <a:srgbClr val="0042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LV" dirty="0">
              <a:solidFill>
                <a:srgbClr val="210A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LV" sz="1600" dirty="0">
              <a:solidFill>
                <a:srgbClr val="210A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LV" dirty="0">
              <a:solidFill>
                <a:srgbClr val="210A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364A766-0967-9E41-81D3-C5B3DF7DF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57369" y="5168737"/>
            <a:ext cx="3518857" cy="118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382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3BB1"/>
                </a:solidFill>
              </a:rPr>
              <a:t>Matemātikas</a:t>
            </a:r>
            <a:r>
              <a:rPr lang="en-US" sz="3600" b="1" dirty="0">
                <a:solidFill>
                  <a:srgbClr val="003BB1"/>
                </a:solidFill>
              </a:rPr>
              <a:t> </a:t>
            </a:r>
            <a:r>
              <a:rPr lang="en-US" sz="3600" b="1" dirty="0" err="1">
                <a:solidFill>
                  <a:srgbClr val="003BB1"/>
                </a:solidFill>
              </a:rPr>
              <a:t>pamati</a:t>
            </a:r>
            <a:r>
              <a:rPr lang="en-US" sz="3600" b="1" dirty="0">
                <a:solidFill>
                  <a:srgbClr val="003BB1"/>
                </a:solidFill>
              </a:rPr>
              <a:t>             </a:t>
            </a:r>
            <a:r>
              <a:rPr lang="en-US" sz="3600" b="1" dirty="0" err="1">
                <a:solidFill>
                  <a:srgbClr val="003BB1"/>
                </a:solidFill>
              </a:rPr>
              <a:t>Rakstīšanas</a:t>
            </a:r>
            <a:r>
              <a:rPr lang="en-US" sz="3600" b="1" dirty="0">
                <a:solidFill>
                  <a:srgbClr val="003BB1"/>
                </a:solidFill>
              </a:rPr>
              <a:t> </a:t>
            </a:r>
            <a:r>
              <a:rPr lang="en-US" sz="3600" b="1" dirty="0" err="1">
                <a:solidFill>
                  <a:srgbClr val="003BB1"/>
                </a:solidFill>
              </a:rPr>
              <a:t>iemaņu</a:t>
            </a:r>
            <a:r>
              <a:rPr lang="en-US" sz="3600" b="1" dirty="0">
                <a:solidFill>
                  <a:srgbClr val="003BB1"/>
                </a:solidFill>
              </a:rPr>
              <a:t> </a:t>
            </a:r>
            <a:r>
              <a:rPr lang="en-US" sz="3600" b="1" dirty="0" err="1">
                <a:solidFill>
                  <a:srgbClr val="003BB1"/>
                </a:solidFill>
              </a:rPr>
              <a:t>pamati</a:t>
            </a:r>
            <a:endParaRPr lang="en-US" sz="3600" b="1" dirty="0">
              <a:solidFill>
                <a:srgbClr val="003BB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587" y="1585117"/>
            <a:ext cx="5430538" cy="4800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77F90A-6380-8242-A6FE-1CD6A2884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85117"/>
            <a:ext cx="559667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89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368CE-A362-5F4E-B88D-E280C6B63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LV" sz="3600" b="1" dirty="0">
                <a:solidFill>
                  <a:srgbClr val="003BB1"/>
                </a:solidFill>
              </a:rPr>
              <a:t>Pirmie secinājumi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A3F81-9124-C245-BF97-CE00A8C84C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LV" dirty="0">
                <a:solidFill>
                  <a:srgbClr val="003BB1"/>
                </a:solidFill>
              </a:rPr>
              <a:t>Kopumā bērni demonstrē tipiskus attīstības profilu 3-6 gadu periodā kognitīvo spēju un akadēmisko prasmju jomā (4-6 gadi);</a:t>
            </a:r>
          </a:p>
          <a:p>
            <a:r>
              <a:rPr lang="en-LV" dirty="0">
                <a:solidFill>
                  <a:srgbClr val="003BB1"/>
                </a:solidFill>
              </a:rPr>
              <a:t>Tomēr šo spēju izkliede vai variācija pa vecumposmiem norāda uz aizvien pieaugošām bērnu individuālām atšķirībām, aizvien vairāk apgūstamo zināšanu un prasmju kontekstā.</a:t>
            </a:r>
          </a:p>
          <a:p>
            <a:r>
              <a:rPr lang="en-LV" dirty="0">
                <a:solidFill>
                  <a:srgbClr val="003BB1"/>
                </a:solidFill>
              </a:rPr>
              <a:t>Tāpēc atbalsta pasākumi ir izšķiroši svarīgi, lai neveidotos pārāk liela spēju diferenciācija.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C93D77-C0CB-F341-9588-AD8619B8D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08.09.2022</a:t>
            </a:r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00711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07713-2576-554B-BF89-76219F1DF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0944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GB" sz="4000" dirty="0">
                <a:solidFill>
                  <a:srgbClr val="0042C6"/>
                </a:solidFill>
                <a:highlight>
                  <a:srgbClr val="FFFF00"/>
                </a:highlight>
              </a:rPr>
              <a:t>P</a:t>
            </a:r>
            <a:r>
              <a:rPr lang="en-LV" sz="4000" dirty="0">
                <a:solidFill>
                  <a:srgbClr val="0042C6"/>
                </a:solidFill>
                <a:highlight>
                  <a:srgbClr val="FFFF00"/>
                </a:highlight>
              </a:rPr>
              <a:t>aldies par uzmanību!</a:t>
            </a:r>
            <a:endParaRPr lang="en-LV" dirty="0">
              <a:highlight>
                <a:srgbClr val="FFFF00"/>
              </a:highlight>
            </a:endParaRPr>
          </a:p>
          <a:p>
            <a:pPr marL="0" indent="0" algn="ctr">
              <a:buNone/>
            </a:pPr>
            <a:endParaRPr lang="en-LV" dirty="0"/>
          </a:p>
          <a:p>
            <a:pPr marL="0" indent="0" algn="ctr">
              <a:buNone/>
            </a:pPr>
            <a:r>
              <a:rPr lang="en-LV" dirty="0">
                <a:solidFill>
                  <a:srgbClr val="003BB1"/>
                </a:solidFill>
              </a:rPr>
              <a:t>BAASIK projekts tiks pabeigts 2024. gada vidū un tajā vēl tiks izstrādāts liels bloks ar BAASIK testa rezultātu interpretācijas materiāliem un ieteikumiem vecākiem, pirmskolas skolotājiem un algoritmiem ārsniecības personālam.</a:t>
            </a:r>
          </a:p>
          <a:p>
            <a:pPr marL="0" indent="0" algn="ctr">
              <a:buNone/>
            </a:pPr>
            <a:endParaRPr lang="en-LV" dirty="0">
              <a:solidFill>
                <a:srgbClr val="003BB1"/>
              </a:solidFill>
            </a:endParaRPr>
          </a:p>
          <a:p>
            <a:pPr marL="0" indent="0" algn="ctr">
              <a:buNone/>
            </a:pPr>
            <a:r>
              <a:rPr lang="en-LV" b="1" dirty="0">
                <a:solidFill>
                  <a:srgbClr val="003BB1"/>
                </a:solidFill>
              </a:rPr>
              <a:t>Sadarbība ar jums ir izšķiroši svarīga sekmīgai šī projekta realizācijai un mūsu bērnu attīstībai – uz turpmāko sadarbību!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B0624-BA1C-6645-A977-439303999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08.09.2022</a:t>
            </a:r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731918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291D1-27AA-E04F-A7D5-D2EB91757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6532" y="333305"/>
            <a:ext cx="7709567" cy="1325563"/>
          </a:xfrm>
        </p:spPr>
        <p:txBody>
          <a:bodyPr/>
          <a:lstStyle/>
          <a:p>
            <a:r>
              <a:rPr lang="en-LV" b="1" dirty="0">
                <a:solidFill>
                  <a:srgbClr val="003BB1"/>
                </a:solidFill>
              </a:rPr>
              <a:t>Pētnieku un ekspertu komanda</a:t>
            </a:r>
            <a:br>
              <a:rPr lang="en-LV" b="1" dirty="0">
                <a:solidFill>
                  <a:srgbClr val="003BB1"/>
                </a:solidFill>
              </a:rPr>
            </a:br>
            <a:endParaRPr lang="en-LV" dirty="0">
              <a:solidFill>
                <a:srgbClr val="003BB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A53EA3-7C1C-994A-8382-99267E93E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08.09.2022</a:t>
            </a:r>
            <a:endParaRPr lang="en-LV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868A15-E9C7-CD44-A11E-875FC05CBC65}"/>
              </a:ext>
            </a:extLst>
          </p:cNvPr>
          <p:cNvSpPr/>
          <p:nvPr/>
        </p:nvSpPr>
        <p:spPr>
          <a:xfrm>
            <a:off x="838200" y="1298644"/>
            <a:ext cx="443947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400" b="1" dirty="0">
                <a:solidFill>
                  <a:schemeClr val="accent1">
                    <a:lumMod val="50000"/>
                  </a:schemeClr>
                </a:solidFill>
              </a:rPr>
              <a:t>Latvijas Universitātes Pedagoģijas, Psiholoģijas un mākslas fakultāte: </a:t>
            </a:r>
            <a:r>
              <a:rPr lang="lv-LV" sz="2400" dirty="0">
                <a:solidFill>
                  <a:schemeClr val="accent1">
                    <a:lumMod val="50000"/>
                  </a:schemeClr>
                </a:solidFill>
              </a:rPr>
              <a:t>: </a:t>
            </a:r>
          </a:p>
          <a:p>
            <a:r>
              <a:rPr lang="lv-LV" sz="2400" dirty="0">
                <a:solidFill>
                  <a:schemeClr val="accent1">
                    <a:lumMod val="50000"/>
                  </a:schemeClr>
                </a:solidFill>
              </a:rPr>
              <a:t>Dr. psych. Malgožata Raščevska – projekta zinātniskā </a:t>
            </a:r>
            <a:r>
              <a:rPr lang="lv-LV" sz="2400" dirty="0" err="1">
                <a:solidFill>
                  <a:schemeClr val="accent1">
                    <a:lumMod val="50000"/>
                  </a:schemeClr>
                </a:solidFill>
              </a:rPr>
              <a:t>vaditāja</a:t>
            </a:r>
            <a:r>
              <a:rPr lang="lv-LV" sz="2400" dirty="0">
                <a:solidFill>
                  <a:schemeClr val="accent1">
                    <a:lumMod val="50000"/>
                  </a:schemeClr>
                </a:solidFill>
              </a:rPr>
              <a:t>, </a:t>
            </a:r>
          </a:p>
          <a:p>
            <a:r>
              <a:rPr lang="lv-LV" sz="2400" dirty="0">
                <a:solidFill>
                  <a:schemeClr val="accent1">
                    <a:lumMod val="50000"/>
                  </a:schemeClr>
                </a:solidFill>
              </a:rPr>
              <a:t>Dr. psych. Ieva Bite, </a:t>
            </a:r>
          </a:p>
          <a:p>
            <a:r>
              <a:rPr lang="lv-LV" sz="2400" dirty="0">
                <a:solidFill>
                  <a:schemeClr val="accent1">
                    <a:lumMod val="50000"/>
                  </a:schemeClr>
                </a:solidFill>
              </a:rPr>
              <a:t>Dr. paed. Ineta </a:t>
            </a:r>
            <a:r>
              <a:rPr lang="lv-LV" sz="2400" dirty="0" err="1">
                <a:solidFill>
                  <a:schemeClr val="accent1">
                    <a:lumMod val="50000"/>
                  </a:schemeClr>
                </a:solidFill>
              </a:rPr>
              <a:t>Helmane</a:t>
            </a:r>
            <a:r>
              <a:rPr lang="lv-LV" sz="2400" dirty="0">
                <a:solidFill>
                  <a:schemeClr val="accent1">
                    <a:lumMod val="50000"/>
                  </a:schemeClr>
                </a:solidFill>
              </a:rPr>
              <a:t>, </a:t>
            </a:r>
          </a:p>
          <a:p>
            <a:r>
              <a:rPr lang="lv-LV" sz="2400" dirty="0">
                <a:solidFill>
                  <a:schemeClr val="accent1">
                    <a:lumMod val="50000"/>
                  </a:schemeClr>
                </a:solidFill>
              </a:rPr>
              <a:t>Dr. paed. Dita </a:t>
            </a:r>
            <a:r>
              <a:rPr lang="lv-LV" sz="2400" dirty="0" err="1">
                <a:solidFill>
                  <a:schemeClr val="accent1">
                    <a:lumMod val="50000"/>
                  </a:schemeClr>
                </a:solidFill>
              </a:rPr>
              <a:t>Nīmante</a:t>
            </a:r>
            <a:r>
              <a:rPr lang="lv-LV" sz="2400" dirty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  <a:p>
            <a:r>
              <a:rPr lang="lv-LV" sz="2400" dirty="0">
                <a:solidFill>
                  <a:schemeClr val="accent1">
                    <a:lumMod val="50000"/>
                  </a:schemeClr>
                </a:solidFill>
              </a:rPr>
              <a:t>Dr. psych. Solvita </a:t>
            </a:r>
            <a:r>
              <a:rPr lang="lv-LV" sz="2400" dirty="0" err="1">
                <a:solidFill>
                  <a:schemeClr val="accent1">
                    <a:lumMod val="50000"/>
                  </a:schemeClr>
                </a:solidFill>
              </a:rPr>
              <a:t>Umbraško</a:t>
            </a:r>
            <a:r>
              <a:rPr lang="lv-LV" sz="2400" dirty="0">
                <a:solidFill>
                  <a:schemeClr val="accent1">
                    <a:lumMod val="50000"/>
                  </a:schemeClr>
                </a:solidFill>
              </a:rPr>
              <a:t>, </a:t>
            </a:r>
          </a:p>
          <a:p>
            <a:r>
              <a:rPr lang="lv-LV" sz="2400" dirty="0">
                <a:solidFill>
                  <a:schemeClr val="accent1">
                    <a:lumMod val="50000"/>
                  </a:schemeClr>
                </a:solidFill>
              </a:rPr>
              <a:t>Mg. paed. Egija Laganovska, </a:t>
            </a:r>
          </a:p>
          <a:p>
            <a:r>
              <a:rPr lang="lv-LV" sz="2400" dirty="0">
                <a:solidFill>
                  <a:schemeClr val="accent1">
                    <a:lumMod val="50000"/>
                  </a:schemeClr>
                </a:solidFill>
              </a:rPr>
              <a:t>Mg. med. Andra </a:t>
            </a:r>
            <a:r>
              <a:rPr lang="lv-LV" sz="2400" dirty="0" err="1">
                <a:solidFill>
                  <a:schemeClr val="accent1">
                    <a:lumMod val="50000"/>
                  </a:schemeClr>
                </a:solidFill>
              </a:rPr>
              <a:t>Vabale</a:t>
            </a:r>
            <a:endParaRPr lang="lv-LV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B43EF2-456C-CE4A-9DCE-757CDECB5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7178" y="1298644"/>
            <a:ext cx="6914322" cy="1902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lv-LV" sz="2400" b="1" dirty="0">
                <a:solidFill>
                  <a:schemeClr val="accent1">
                    <a:lumMod val="50000"/>
                  </a:schemeClr>
                </a:solidFill>
              </a:rPr>
              <a:t>Rīgas Stradiņa Universitāte</a:t>
            </a:r>
            <a:r>
              <a:rPr lang="lv-LV" sz="2400" dirty="0">
                <a:solidFill>
                  <a:schemeClr val="accent1">
                    <a:lumMod val="50000"/>
                  </a:schemeClr>
                </a:solidFill>
              </a:rPr>
              <a:t>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lv-LV" sz="2400" dirty="0">
                <a:solidFill>
                  <a:schemeClr val="accent1">
                    <a:lumMod val="50000"/>
                  </a:schemeClr>
                </a:solidFill>
              </a:rPr>
              <a:t>Dr. med., prof. Ilze Grope,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lv-LV" sz="2400" dirty="0">
                <a:solidFill>
                  <a:schemeClr val="accent1">
                    <a:lumMod val="50000"/>
                  </a:schemeClr>
                </a:solidFill>
              </a:rPr>
              <a:t>Mg. sc. sal., ārsts-psihiatrs Ņikita </a:t>
            </a:r>
            <a:r>
              <a:rPr lang="lv-LV" sz="2400" dirty="0" err="1">
                <a:solidFill>
                  <a:schemeClr val="accent1">
                    <a:lumMod val="50000"/>
                  </a:schemeClr>
                </a:solidFill>
              </a:rPr>
              <a:t>Bezborodovs</a:t>
            </a:r>
            <a:r>
              <a:rPr lang="lv-LV" sz="2400" dirty="0">
                <a:solidFill>
                  <a:schemeClr val="accent1">
                    <a:lumMod val="50000"/>
                  </a:schemeClr>
                </a:solidFill>
              </a:rPr>
              <a:t> (BKUS),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lv-LV" sz="2400" dirty="0">
                <a:solidFill>
                  <a:schemeClr val="accent1">
                    <a:lumMod val="50000"/>
                  </a:schemeClr>
                </a:solidFill>
              </a:rPr>
              <a:t>Dr. med., </a:t>
            </a:r>
            <a:r>
              <a:rPr lang="lv-LV" sz="2400" dirty="0" err="1">
                <a:solidFill>
                  <a:schemeClr val="accent1">
                    <a:lumMod val="50000"/>
                  </a:schemeClr>
                </a:solidFill>
              </a:rPr>
              <a:t>otolaringologs</a:t>
            </a:r>
            <a:r>
              <a:rPr lang="lv-LV" sz="2400" dirty="0">
                <a:solidFill>
                  <a:schemeClr val="accent1">
                    <a:lumMod val="50000"/>
                  </a:schemeClr>
                </a:solidFill>
              </a:rPr>
              <a:t> Sandra Kušķe (BKUS),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lv-LV" sz="2400" dirty="0">
                <a:solidFill>
                  <a:schemeClr val="accent1">
                    <a:lumMod val="50000"/>
                  </a:schemeClr>
                </a:solidFill>
              </a:rPr>
              <a:t>Dr. med., </a:t>
            </a:r>
            <a:r>
              <a:rPr lang="lv-LV" sz="2400" dirty="0" err="1">
                <a:solidFill>
                  <a:schemeClr val="accent1">
                    <a:lumMod val="50000"/>
                  </a:schemeClr>
                </a:solidFill>
              </a:rPr>
              <a:t>oftalmologs</a:t>
            </a:r>
            <a:r>
              <a:rPr lang="lv-LV" sz="2400" dirty="0">
                <a:solidFill>
                  <a:schemeClr val="accent1">
                    <a:lumMod val="50000"/>
                  </a:schemeClr>
                </a:solidFill>
              </a:rPr>
              <a:t> Sandra </a:t>
            </a:r>
            <a:r>
              <a:rPr lang="lv-LV" sz="2400" dirty="0" err="1">
                <a:solidFill>
                  <a:schemeClr val="accent1">
                    <a:lumMod val="50000"/>
                  </a:schemeClr>
                </a:solidFill>
              </a:rPr>
              <a:t>Valeiņa</a:t>
            </a:r>
            <a:r>
              <a:rPr lang="lv-LV" sz="2400" dirty="0">
                <a:solidFill>
                  <a:schemeClr val="accent1">
                    <a:lumMod val="50000"/>
                  </a:schemeClr>
                </a:solidFill>
              </a:rPr>
              <a:t> (BKUS).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71F719-F8D1-2842-BFC9-A370062BD892}"/>
              </a:ext>
            </a:extLst>
          </p:cNvPr>
          <p:cNvSpPr/>
          <p:nvPr/>
        </p:nvSpPr>
        <p:spPr>
          <a:xfrm>
            <a:off x="4917178" y="3503260"/>
            <a:ext cx="42037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400" b="1" dirty="0">
                <a:solidFill>
                  <a:schemeClr val="accent1">
                    <a:lumMod val="50000"/>
                  </a:schemeClr>
                </a:solidFill>
              </a:rPr>
              <a:t>Liepājas Universitāte</a:t>
            </a:r>
            <a:r>
              <a:rPr lang="lv-LV" sz="2400" dirty="0">
                <a:solidFill>
                  <a:schemeClr val="accent1">
                    <a:lumMod val="50000"/>
                  </a:schemeClr>
                </a:solidFill>
              </a:rPr>
              <a:t>: </a:t>
            </a:r>
          </a:p>
          <a:p>
            <a:r>
              <a:rPr lang="lv-LV" sz="2400" dirty="0">
                <a:solidFill>
                  <a:schemeClr val="accent1">
                    <a:lumMod val="50000"/>
                  </a:schemeClr>
                </a:solidFill>
              </a:rPr>
              <a:t>Dr. med. Baiba </a:t>
            </a:r>
            <a:r>
              <a:rPr lang="lv-LV" sz="2400" dirty="0" err="1">
                <a:solidFill>
                  <a:schemeClr val="accent1">
                    <a:lumMod val="50000"/>
                  </a:schemeClr>
                </a:solidFill>
              </a:rPr>
              <a:t>Trinīte</a:t>
            </a:r>
            <a:r>
              <a:rPr lang="lv-LV" sz="2400" dirty="0">
                <a:solidFill>
                  <a:schemeClr val="accent1">
                    <a:lumMod val="50000"/>
                  </a:schemeClr>
                </a:solidFill>
              </a:rPr>
              <a:t>,</a:t>
            </a:r>
          </a:p>
          <a:p>
            <a:r>
              <a:rPr lang="lv-LV" sz="2400" dirty="0" err="1">
                <a:solidFill>
                  <a:schemeClr val="accent1">
                    <a:lumMod val="50000"/>
                  </a:schemeClr>
                </a:solidFill>
              </a:rPr>
              <a:t>PhD</a:t>
            </a:r>
            <a:r>
              <a:rPr lang="lv-LV" sz="2400" dirty="0">
                <a:solidFill>
                  <a:schemeClr val="accent1">
                    <a:lumMod val="50000"/>
                  </a:schemeClr>
                </a:solidFill>
              </a:rPr>
              <a:t>.  Gundega </a:t>
            </a:r>
            <a:r>
              <a:rPr lang="lv-LV" sz="2400" dirty="0" err="1">
                <a:solidFill>
                  <a:schemeClr val="accent1">
                    <a:lumMod val="50000"/>
                  </a:schemeClr>
                </a:solidFill>
              </a:rPr>
              <a:t>Tomele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9821A2-D948-4949-89A0-06630EC02645}"/>
              </a:ext>
            </a:extLst>
          </p:cNvPr>
          <p:cNvSpPr/>
          <p:nvPr/>
        </p:nvSpPr>
        <p:spPr>
          <a:xfrm>
            <a:off x="760137" y="5443324"/>
            <a:ext cx="110713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b="1" i="1" dirty="0">
                <a:solidFill>
                  <a:schemeClr val="accent1">
                    <a:lumMod val="50000"/>
                  </a:schemeClr>
                </a:solidFill>
              </a:rPr>
              <a:t>BAASIK ekspertīzes grupa</a:t>
            </a:r>
            <a:r>
              <a:rPr lang="lv-LV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lv-LV" dirty="0" err="1">
                <a:solidFill>
                  <a:schemeClr val="accent1">
                    <a:lumMod val="50000"/>
                  </a:schemeClr>
                </a:solidFill>
              </a:rPr>
              <a:t>dr.</a:t>
            </a:r>
            <a:r>
              <a:rPr lang="lv-LV" dirty="0">
                <a:solidFill>
                  <a:schemeClr val="accent1">
                    <a:lumMod val="50000"/>
                  </a:schemeClr>
                </a:solidFill>
              </a:rPr>
              <a:t> psych. Baiba Martinsone (klīniskais psihologs), Dr.med. Dace </a:t>
            </a:r>
            <a:r>
              <a:rPr lang="lv-LV" dirty="0" err="1">
                <a:solidFill>
                  <a:schemeClr val="accent1">
                    <a:lumMod val="50000"/>
                  </a:schemeClr>
                </a:solidFill>
              </a:rPr>
              <a:t>Gardovska</a:t>
            </a:r>
            <a:r>
              <a:rPr lang="lv-LV" dirty="0">
                <a:solidFill>
                  <a:schemeClr val="accent1">
                    <a:lumMod val="50000"/>
                  </a:schemeClr>
                </a:solidFill>
              </a:rPr>
              <a:t> (ārsts), Dr. paed. Agrita Tauriņa (pirmskolas izglītības iestādes vadītāja), Dr. psych. Evija </a:t>
            </a:r>
            <a:r>
              <a:rPr lang="lv-LV" dirty="0" err="1">
                <a:solidFill>
                  <a:schemeClr val="accent1">
                    <a:lumMod val="50000"/>
                  </a:schemeClr>
                </a:solidFill>
              </a:rPr>
              <a:t>Strika</a:t>
            </a:r>
            <a:r>
              <a:rPr lang="lv-LV" dirty="0">
                <a:solidFill>
                  <a:schemeClr val="accent1">
                    <a:lumMod val="50000"/>
                  </a:schemeClr>
                </a:solidFill>
              </a:rPr>
              <a:t>, Mg. psych. Svetlana </a:t>
            </a:r>
            <a:r>
              <a:rPr lang="lv-LV" dirty="0" err="1">
                <a:solidFill>
                  <a:schemeClr val="accent1">
                    <a:lumMod val="50000"/>
                  </a:schemeClr>
                </a:solidFill>
              </a:rPr>
              <a:t>Zaslavska</a:t>
            </a:r>
            <a:r>
              <a:rPr lang="lv-LV" dirty="0">
                <a:solidFill>
                  <a:schemeClr val="accent1">
                    <a:lumMod val="50000"/>
                  </a:schemeClr>
                </a:solidFill>
              </a:rPr>
              <a:t> un Sandra Ozoliņa (klīniskie psihologi), Mg. psych. Gundega Demidova, </a:t>
            </a:r>
            <a:r>
              <a:rPr lang="lv-LV" dirty="0" err="1">
                <a:solidFill>
                  <a:schemeClr val="accent1">
                    <a:lumMod val="50000"/>
                  </a:schemeClr>
                </a:solidFill>
              </a:rPr>
              <a:t>Mg.med</a:t>
            </a:r>
            <a:r>
              <a:rPr lang="lv-LV" dirty="0">
                <a:solidFill>
                  <a:schemeClr val="accent1">
                    <a:lumMod val="50000"/>
                  </a:schemeClr>
                </a:solidFill>
              </a:rPr>
              <a:t>. Laine Aigare (</a:t>
            </a:r>
            <a:r>
              <a:rPr lang="lv-LV" dirty="0" err="1">
                <a:solidFill>
                  <a:schemeClr val="accent1">
                    <a:lumMod val="50000"/>
                  </a:schemeClr>
                </a:solidFill>
              </a:rPr>
              <a:t>audiologopēds</a:t>
            </a:r>
            <a:r>
              <a:rPr lang="lv-LV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04EDDE2-9C92-E749-B666-05804089B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84" y="34973"/>
            <a:ext cx="2502231" cy="84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246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E13A0-C7AA-0A47-A24D-FF18239AA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6266" y="365125"/>
            <a:ext cx="9241699" cy="1325563"/>
          </a:xfrm>
        </p:spPr>
        <p:txBody>
          <a:bodyPr>
            <a:normAutofit/>
          </a:bodyPr>
          <a:lstStyle/>
          <a:p>
            <a:r>
              <a:rPr lang="en-LV" b="1" dirty="0">
                <a:solidFill>
                  <a:srgbClr val="003BB1"/>
                </a:solidFill>
              </a:rPr>
              <a:t>Pētījuma mērķis un īstenošanas posmi: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68BEF-6013-AA4F-BC77-B8747CFC5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881" y="1538279"/>
            <a:ext cx="8108586" cy="4397922"/>
          </a:xfrm>
        </p:spPr>
        <p:txBody>
          <a:bodyPr>
            <a:normAutofit lnSpcReduction="10000"/>
          </a:bodyPr>
          <a:lstStyle/>
          <a:p>
            <a:r>
              <a:rPr lang="lv-LV" b="1" dirty="0">
                <a:solidFill>
                  <a:srgbClr val="210A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Izstrādāt, aprobēt un standartizēt </a:t>
            </a:r>
            <a:r>
              <a:rPr lang="lv-LV" dirty="0">
                <a:solidFill>
                  <a:srgbClr val="210A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Bērnu agrīnās attīstības skrīninga instrumentu komplektu  (BAASIK)  agrīnās attīstības risku atpazīšanai bērniem vecumā </a:t>
            </a:r>
            <a:r>
              <a:rPr lang="lv-LV" b="1" dirty="0">
                <a:solidFill>
                  <a:srgbClr val="210A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1 līdz 6 gadu vecumam</a:t>
            </a:r>
            <a:r>
              <a:rPr lang="lv-LV" dirty="0">
                <a:solidFill>
                  <a:srgbClr val="210A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lv-LV" b="1" dirty="0">
                <a:solidFill>
                  <a:srgbClr val="210A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Izstrādāt atbalsta pasākumu sistēmu, t. sk. apkopot vai izveidot nepieciešamos metodiskos materiālus bērniem ar konstatētiem attīstības riskiem.</a:t>
            </a:r>
          </a:p>
          <a:p>
            <a:r>
              <a:rPr lang="lv-LV" dirty="0">
                <a:solidFill>
                  <a:srgbClr val="210A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Agrīnās attīstības riski definēti saskaņā ar SSK-11/10 klasifikatorā iekļautajiem psihiskās un </a:t>
            </a:r>
            <a:r>
              <a:rPr lang="lv-LV" dirty="0" err="1">
                <a:solidFill>
                  <a:srgbClr val="210A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neirālās</a:t>
            </a:r>
            <a:r>
              <a:rPr lang="lv-LV" dirty="0">
                <a:solidFill>
                  <a:srgbClr val="210A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attīstības traucējumiem.</a:t>
            </a:r>
          </a:p>
          <a:p>
            <a:endParaRPr lang="en-LV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90BCFA-AB4A-A74F-B31A-BE3F57773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08.09.2022</a:t>
            </a:r>
            <a:endParaRPr lang="en-LV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65ADF39-35E1-604B-A051-7A1A0835C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4035" y="183404"/>
            <a:ext cx="2502231" cy="84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Brace 5">
            <a:extLst>
              <a:ext uri="{FF2B5EF4-FFF2-40B4-BE49-F238E27FC236}">
                <a16:creationId xmlns:a16="http://schemas.microsoft.com/office/drawing/2014/main" id="{9ABA71D6-4E91-234D-821F-35901438B36F}"/>
              </a:ext>
            </a:extLst>
          </p:cNvPr>
          <p:cNvSpPr/>
          <p:nvPr/>
        </p:nvSpPr>
        <p:spPr>
          <a:xfrm>
            <a:off x="8034867" y="1576173"/>
            <a:ext cx="1066799" cy="2613571"/>
          </a:xfrm>
          <a:prstGeom prst="righ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9C809A-FB2B-E24D-92A2-881C5CA3449E}"/>
              </a:ext>
            </a:extLst>
          </p:cNvPr>
          <p:cNvSpPr txBox="1"/>
          <p:nvPr/>
        </p:nvSpPr>
        <p:spPr>
          <a:xfrm>
            <a:off x="9050867" y="1872409"/>
            <a:ext cx="2917098" cy="1384995"/>
          </a:xfrm>
          <a:prstGeom prst="rect">
            <a:avLst/>
          </a:prstGeom>
          <a:solidFill>
            <a:srgbClr val="A5E8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LV" sz="2800" b="1" i="1" dirty="0">
                <a:solidFill>
                  <a:srgbClr val="0042C6"/>
                </a:solidFill>
              </a:rPr>
              <a:t>Abi pasākumi ieviešami tikai kopā – vienlaikus</a:t>
            </a:r>
            <a:r>
              <a:rPr lang="en-LV" sz="2800" b="1" dirty="0">
                <a:solidFill>
                  <a:srgbClr val="0042C6"/>
                </a:solidFill>
              </a:rPr>
              <a:t>.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820D8B4-2176-9D4B-BADA-E0FAE4384B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2474727"/>
              </p:ext>
            </p:extLst>
          </p:nvPr>
        </p:nvGraphicFramePr>
        <p:xfrm>
          <a:off x="3302001" y="5539364"/>
          <a:ext cx="8128000" cy="1384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C7F1F78-CE8D-8841-8BED-4A1F3428D734}"/>
              </a:ext>
            </a:extLst>
          </p:cNvPr>
          <p:cNvSpPr txBox="1"/>
          <p:nvPr/>
        </p:nvSpPr>
        <p:spPr>
          <a:xfrm>
            <a:off x="8890000" y="3461800"/>
            <a:ext cx="3189453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>
                <a:solidFill>
                  <a:srgbClr val="0042C6"/>
                </a:solidFill>
              </a:rPr>
              <a:t>K</a:t>
            </a:r>
            <a:r>
              <a:rPr lang="en-LV" sz="2400" b="1" i="1" dirty="0">
                <a:solidFill>
                  <a:srgbClr val="0042C6"/>
                </a:solidFill>
              </a:rPr>
              <a:t>as jau tiek ieviests Latvijā? </a:t>
            </a:r>
            <a:r>
              <a:rPr lang="en-LV" sz="2400" b="1" dirty="0">
                <a:solidFill>
                  <a:srgbClr val="0042C6"/>
                </a:solidFill>
              </a:rPr>
              <a:t>- sociāli emocionālās audzināšanas programma</a:t>
            </a:r>
          </a:p>
        </p:txBody>
      </p:sp>
    </p:spTree>
    <p:extLst>
      <p:ext uri="{BB962C8B-B14F-4D97-AF65-F5344CB8AC3E}">
        <p14:creationId xmlns:p14="http://schemas.microsoft.com/office/powerpoint/2010/main" val="166468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8">
            <a:extLst>
              <a:ext uri="{FF2B5EF4-FFF2-40B4-BE49-F238E27FC236}">
                <a16:creationId xmlns:a16="http://schemas.microsoft.com/office/drawing/2014/main" id="{16158398-CFFD-6042-8530-4B04520B64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979586"/>
              </p:ext>
            </p:extLst>
          </p:nvPr>
        </p:nvGraphicFramePr>
        <p:xfrm>
          <a:off x="319475" y="1356424"/>
          <a:ext cx="11394304" cy="484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48576">
                  <a:extLst>
                    <a:ext uri="{9D8B030D-6E8A-4147-A177-3AD203B41FA5}">
                      <a16:colId xmlns:a16="http://schemas.microsoft.com/office/drawing/2014/main" val="3308970602"/>
                    </a:ext>
                  </a:extLst>
                </a:gridCol>
                <a:gridCol w="2848576">
                  <a:extLst>
                    <a:ext uri="{9D8B030D-6E8A-4147-A177-3AD203B41FA5}">
                      <a16:colId xmlns:a16="http://schemas.microsoft.com/office/drawing/2014/main" val="1439891083"/>
                    </a:ext>
                  </a:extLst>
                </a:gridCol>
                <a:gridCol w="2848576">
                  <a:extLst>
                    <a:ext uri="{9D8B030D-6E8A-4147-A177-3AD203B41FA5}">
                      <a16:colId xmlns:a16="http://schemas.microsoft.com/office/drawing/2014/main" val="1486143378"/>
                    </a:ext>
                  </a:extLst>
                </a:gridCol>
                <a:gridCol w="2848576">
                  <a:extLst>
                    <a:ext uri="{9D8B030D-6E8A-4147-A177-3AD203B41FA5}">
                      <a16:colId xmlns:a16="http://schemas.microsoft.com/office/drawing/2014/main" val="24314839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LV">
                          <a:solidFill>
                            <a:srgbClr val="003EB8"/>
                          </a:solidFill>
                        </a:rPr>
                        <a:t>BAASIK </a:t>
                      </a:r>
                      <a:r>
                        <a:rPr lang="en-LV" b="1">
                          <a:solidFill>
                            <a:srgbClr val="003EB8"/>
                          </a:solidFill>
                        </a:rPr>
                        <a:t>Vecāku</a:t>
                      </a:r>
                      <a:r>
                        <a:rPr lang="en-LV">
                          <a:solidFill>
                            <a:srgbClr val="003EB8"/>
                          </a:solidFill>
                        </a:rPr>
                        <a:t> aptauja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LV">
                          <a:solidFill>
                            <a:srgbClr val="003EB8"/>
                          </a:solidFill>
                        </a:rPr>
                        <a:t>(1-6 gadi).</a:t>
                      </a:r>
                    </a:p>
                    <a:p>
                      <a:pPr algn="ctr"/>
                      <a:endParaRPr lang="en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LV" b="1">
                          <a:solidFill>
                            <a:srgbClr val="003EB8"/>
                          </a:solidFill>
                        </a:rPr>
                        <a:t>Pirmskolas skolotāju </a:t>
                      </a:r>
                      <a:r>
                        <a:rPr lang="en-LV">
                          <a:solidFill>
                            <a:srgbClr val="003EB8"/>
                          </a:solidFill>
                        </a:rPr>
                        <a:t>aptauja (tā gandrīz ir identiska Vecāku aptaujai identiska)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LV">
                          <a:solidFill>
                            <a:srgbClr val="003EB8"/>
                          </a:solidFill>
                        </a:rPr>
                        <a:t> (3-6 gadi).</a:t>
                      </a:r>
                    </a:p>
                    <a:p>
                      <a:pPr algn="ctr"/>
                      <a:endParaRPr lang="en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LV" i="0">
                          <a:solidFill>
                            <a:srgbClr val="003EB8"/>
                          </a:solidFill>
                        </a:rPr>
                        <a:t>(BSPT) </a:t>
                      </a:r>
                      <a:r>
                        <a:rPr lang="en-LV" b="1" i="0">
                          <a:solidFill>
                            <a:srgbClr val="003EB8"/>
                          </a:solidFill>
                        </a:rPr>
                        <a:t>Bērnu spēju un prasmju tests</a:t>
                      </a:r>
                      <a:r>
                        <a:rPr lang="en-LV" i="0">
                          <a:solidFill>
                            <a:srgbClr val="003EB8"/>
                          </a:solidFill>
                        </a:rPr>
                        <a:t> (3-6 gadi)</a:t>
                      </a:r>
                    </a:p>
                    <a:p>
                      <a:pPr algn="ctr"/>
                      <a:endParaRPr lang="en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LV" b="1" i="0">
                          <a:solidFill>
                            <a:srgbClr val="003EB8"/>
                          </a:solidFill>
                        </a:rPr>
                        <a:t>Ārstu aptauja </a:t>
                      </a:r>
                      <a:r>
                        <a:rPr lang="en-LV" i="0">
                          <a:solidFill>
                            <a:srgbClr val="003EB8"/>
                          </a:solidFill>
                        </a:rPr>
                        <a:t>– satur gan oriģinālu saturu, gan integrē Vecāku un Pirmskolas skolotāju un Bērnu spēju un prasmju testa rezultātus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LV" i="0">
                          <a:solidFill>
                            <a:srgbClr val="003EB8"/>
                          </a:solidFill>
                        </a:rPr>
                        <a:t> (1-6 gadi).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6797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LV"/>
                    </a:p>
                    <a:p>
                      <a:endParaRPr lang="en-LV"/>
                    </a:p>
                    <a:p>
                      <a:endParaRPr lang="en-LV"/>
                    </a:p>
                    <a:p>
                      <a:endParaRPr lang="en-LV"/>
                    </a:p>
                    <a:p>
                      <a:endParaRPr lang="en-LV"/>
                    </a:p>
                    <a:p>
                      <a:endParaRPr lang="en-LV"/>
                    </a:p>
                    <a:p>
                      <a:endParaRPr lang="en-LV"/>
                    </a:p>
                    <a:p>
                      <a:endParaRPr lang="en-LV"/>
                    </a:p>
                    <a:p>
                      <a:endParaRPr lang="en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LV"/>
                    </a:p>
                    <a:p>
                      <a:endParaRPr lang="en-LV"/>
                    </a:p>
                    <a:p>
                      <a:endParaRPr lang="en-LV"/>
                    </a:p>
                    <a:p>
                      <a:endParaRPr lang="en-LV"/>
                    </a:p>
                    <a:p>
                      <a:endParaRPr lang="en-LV"/>
                    </a:p>
                    <a:p>
                      <a:endParaRPr lang="en-LV"/>
                    </a:p>
                    <a:p>
                      <a:endParaRPr lang="en-LV"/>
                    </a:p>
                    <a:p>
                      <a:endParaRPr lang="en-LV"/>
                    </a:p>
                    <a:p>
                      <a:endParaRPr lang="en-LV"/>
                    </a:p>
                    <a:p>
                      <a:endParaRPr lang="en-LV"/>
                    </a:p>
                    <a:p>
                      <a:endParaRPr lang="en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8264024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BB5DE69-C400-8C42-8081-D4274245A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300" y="247491"/>
            <a:ext cx="9492522" cy="968601"/>
          </a:xfrm>
        </p:spPr>
        <p:txBody>
          <a:bodyPr>
            <a:normAutofit fontScale="90000"/>
          </a:bodyPr>
          <a:lstStyle/>
          <a:p>
            <a:pPr algn="ctr"/>
            <a:r>
              <a:rPr lang="lv-LV" sz="3600" b="1" dirty="0">
                <a:solidFill>
                  <a:srgbClr val="C00000"/>
                </a:solidFill>
              </a:rPr>
              <a:t>BAASIK</a:t>
            </a:r>
            <a:r>
              <a:rPr lang="lv-LV" sz="3600" b="1" dirty="0">
                <a:solidFill>
                  <a:srgbClr val="210AB6"/>
                </a:solidFill>
              </a:rPr>
              <a:t> </a:t>
            </a:r>
            <a:r>
              <a:rPr lang="lv-LV" sz="3600" b="1" dirty="0" err="1">
                <a:solidFill>
                  <a:srgbClr val="210AB6"/>
                </a:solidFill>
              </a:rPr>
              <a:t>e</a:t>
            </a:r>
            <a:r>
              <a:rPr lang="lv-LV" sz="3600" b="1" dirty="0">
                <a:solidFill>
                  <a:srgbClr val="210AB6"/>
                </a:solidFill>
              </a:rPr>
              <a:t>-instrumentu komplekts – 30.sept. noslēgsies aprobācijas stadija</a:t>
            </a:r>
            <a:endParaRPr lang="en-LV" sz="3600" b="1" dirty="0">
              <a:solidFill>
                <a:srgbClr val="210AB6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C07E9-A5BA-0F4D-837E-8E40D02B6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021" y="901999"/>
            <a:ext cx="11528758" cy="5772355"/>
          </a:xfrm>
        </p:spPr>
        <p:txBody>
          <a:bodyPr>
            <a:normAutofit/>
          </a:bodyPr>
          <a:lstStyle/>
          <a:p>
            <a:endParaRPr lang="en-LV">
              <a:solidFill>
                <a:srgbClr val="003EB8"/>
              </a:solidFill>
            </a:endParaRPr>
          </a:p>
          <a:p>
            <a:endParaRPr lang="en-LV">
              <a:solidFill>
                <a:srgbClr val="003EB8"/>
              </a:solidFill>
            </a:endParaRPr>
          </a:p>
          <a:p>
            <a:endParaRPr lang="en-LV">
              <a:solidFill>
                <a:srgbClr val="003EB8"/>
              </a:solidFill>
            </a:endParaRPr>
          </a:p>
          <a:p>
            <a:endParaRPr lang="en-LV">
              <a:solidFill>
                <a:srgbClr val="003EB8"/>
              </a:solidFill>
            </a:endParaRPr>
          </a:p>
          <a:p>
            <a:endParaRPr lang="en-GB">
              <a:solidFill>
                <a:srgbClr val="003EB8"/>
              </a:solidFill>
            </a:endParaRPr>
          </a:p>
          <a:p>
            <a:pPr marL="0" indent="0">
              <a:buNone/>
            </a:pPr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CD1E53-3789-154E-91C1-901E3303A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08.09.2022</a:t>
            </a:r>
            <a:endParaRPr lang="en-LV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938452E3-702B-074B-B1C3-A8D056DB13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443999" y="3197157"/>
            <a:ext cx="2247354" cy="29290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4883FCC4-D59C-CA49-B12D-36D1A2CF50A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91965" y="3197157"/>
            <a:ext cx="2247353" cy="29290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773A0A-FFE9-A34A-B715-66D074D13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2679" y="3197157"/>
            <a:ext cx="2247354" cy="30035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32D08211-E4E1-0047-942C-831587E564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7143" y="3159923"/>
            <a:ext cx="2247354" cy="3003518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7A1B614B-8676-384E-8118-52488CC97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545" y="113636"/>
            <a:ext cx="2502231" cy="84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400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EF5E6-6153-ED4E-B923-874AEF9C0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8244" y="187759"/>
            <a:ext cx="10515600" cy="1325563"/>
          </a:xfrm>
        </p:spPr>
        <p:txBody>
          <a:bodyPr/>
          <a:lstStyle/>
          <a:p>
            <a:r>
              <a:rPr lang="en-LV" b="1" dirty="0">
                <a:solidFill>
                  <a:srgbClr val="003B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Kas notika pirms tam?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EC5FA-81F4-8447-8651-D39AE9954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388533"/>
            <a:ext cx="11700932" cy="5332942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lv-LV" sz="2800" b="1" dirty="0" err="1">
                <a:solidFill>
                  <a:srgbClr val="210A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Priekšizpētes</a:t>
            </a:r>
            <a:r>
              <a:rPr lang="lv-LV" sz="2800" b="1" dirty="0">
                <a:solidFill>
                  <a:srgbClr val="210A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posms</a:t>
            </a:r>
            <a:r>
              <a:rPr lang="lv-LV" sz="2800" dirty="0">
                <a:solidFill>
                  <a:srgbClr val="210A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kurā tika izstrādāts </a:t>
            </a:r>
          </a:p>
          <a:p>
            <a:pPr lvl="2"/>
            <a:r>
              <a:rPr lang="lv-LV" sz="2800" dirty="0">
                <a:solidFill>
                  <a:srgbClr val="210A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BAASIK skalu teorētiskais pamatojums, pirmās versijas instrumentu skalu struktūra </a:t>
            </a:r>
          </a:p>
          <a:p>
            <a:pPr lvl="2"/>
            <a:r>
              <a:rPr lang="lv-LV" sz="2800" dirty="0">
                <a:solidFill>
                  <a:srgbClr val="210A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Katras skalas sākotnējā pantu kopa, kas pārsniedz vismaz 1,5 to pantu skaitu, ko plānots iekļauts BAASIK 2. versijā. </a:t>
            </a:r>
          </a:p>
          <a:p>
            <a:pPr lvl="2"/>
            <a:endParaRPr lang="lv-LV" sz="2800" dirty="0">
              <a:solidFill>
                <a:srgbClr val="210A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lv-LV" sz="2800" dirty="0">
                <a:solidFill>
                  <a:srgbClr val="210A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=             katrā 830 jaut.,             kopā 215 jaut.,            kopā 560 jaut. </a:t>
            </a:r>
          </a:p>
          <a:p>
            <a:pPr marL="914400" lvl="2" indent="0">
              <a:buNone/>
            </a:pPr>
            <a:endParaRPr lang="lv-LV" sz="2800" dirty="0">
              <a:solidFill>
                <a:srgbClr val="210A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lv-LV" sz="2800" b="1" dirty="0">
                <a:solidFill>
                  <a:srgbClr val="210A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BAASIK pirmās versijas aprobācijas empīriskajā pētījumā tika iegūti dati no </a:t>
            </a:r>
            <a:r>
              <a:rPr lang="lv-LV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535 bērniem </a:t>
            </a:r>
            <a:r>
              <a:rPr lang="lv-LV" sz="2800" b="1" dirty="0">
                <a:solidFill>
                  <a:srgbClr val="210A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(posmā no 1-6 gadiem). </a:t>
            </a:r>
          </a:p>
          <a:p>
            <a:pPr lvl="2"/>
            <a:r>
              <a:rPr lang="lv-LV" sz="2800" b="1" dirty="0">
                <a:solidFill>
                  <a:srgbClr val="210AB6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Milzīgs paldies– vecākiem, pirmskolas izglītības iestāžu skolotājiem un ģimenes ārstiem!</a:t>
            </a:r>
          </a:p>
          <a:p>
            <a:pPr marL="914400" lvl="2" indent="0">
              <a:buNone/>
            </a:pPr>
            <a:endParaRPr lang="lv-LV" sz="2800" b="1" dirty="0">
              <a:solidFill>
                <a:srgbClr val="210A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LV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BD7420-CD8B-6242-AE71-67A4DF3BD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08.09.2022</a:t>
            </a:r>
            <a:endParaRPr lang="en-LV" dirty="0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D8312B84-A81A-D248-959D-0EA959924E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22126" y="3505814"/>
            <a:ext cx="872529" cy="11308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CB36DE-6CAC-A945-82D3-319B2C030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979" y="3551961"/>
            <a:ext cx="872529" cy="1130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86B6AD-1847-F845-A299-FCFC9F80F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1399" y="3551961"/>
            <a:ext cx="872530" cy="1163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815337-A39D-B940-8B19-109606C0CC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0820" y="3551961"/>
            <a:ext cx="915722" cy="12238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AE3842A-8B6A-E84B-A066-8E0FED5FA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84" y="34973"/>
            <a:ext cx="2502231" cy="84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899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433CE-7D0F-6E48-950B-FFD941C0B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6305" y="216693"/>
            <a:ext cx="9536376" cy="1325563"/>
          </a:xfrm>
        </p:spPr>
        <p:txBody>
          <a:bodyPr>
            <a:normAutofit/>
          </a:bodyPr>
          <a:lstStyle/>
          <a:p>
            <a:r>
              <a:rPr lang="en-LV" sz="3600" b="1" dirty="0">
                <a:solidFill>
                  <a:srgbClr val="0042C6"/>
                </a:solidFill>
              </a:rPr>
              <a:t>Kādus attīstības riskus BAASIK varēs noteikt?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588E776-629B-2A4B-BC0B-C06A52AB73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4388855"/>
              </p:ext>
            </p:extLst>
          </p:nvPr>
        </p:nvGraphicFramePr>
        <p:xfrm>
          <a:off x="3388518" y="3650456"/>
          <a:ext cx="5414963" cy="3452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E621F6-6BC4-0A44-8C64-A3C0A20D6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08.09.2022</a:t>
            </a:r>
            <a:endParaRPr lang="en-LV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2A3B652-2311-5D47-B137-F97A3C7379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465244"/>
              </p:ext>
            </p:extLst>
          </p:nvPr>
        </p:nvGraphicFramePr>
        <p:xfrm>
          <a:off x="6253163" y="1083336"/>
          <a:ext cx="5620013" cy="3452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94AF6A6D-4B13-214E-8C7F-EE86BAA86D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7425969"/>
              </p:ext>
            </p:extLst>
          </p:nvPr>
        </p:nvGraphicFramePr>
        <p:xfrm>
          <a:off x="318824" y="1129109"/>
          <a:ext cx="5414963" cy="3452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8" name="Picture 2">
            <a:extLst>
              <a:ext uri="{FF2B5EF4-FFF2-40B4-BE49-F238E27FC236}">
                <a16:creationId xmlns:a16="http://schemas.microsoft.com/office/drawing/2014/main" id="{CABE1E0B-B7E8-3441-8FA1-0097DC9DA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84" y="34973"/>
            <a:ext cx="2502231" cy="84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9134C0F-44B8-6C4D-9269-F9DF82322E44}"/>
              </a:ext>
            </a:extLst>
          </p:cNvPr>
          <p:cNvCxnSpPr/>
          <p:nvPr/>
        </p:nvCxnSpPr>
        <p:spPr>
          <a:xfrm>
            <a:off x="10158413" y="2014538"/>
            <a:ext cx="385762" cy="0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75571DF4-87E7-054F-A4EB-9CD636C5C8AB}"/>
              </a:ext>
            </a:extLst>
          </p:cNvPr>
          <p:cNvSpPr/>
          <p:nvPr/>
        </p:nvSpPr>
        <p:spPr>
          <a:xfrm>
            <a:off x="5372100" y="1643068"/>
            <a:ext cx="1771650" cy="953288"/>
          </a:xfrm>
          <a:prstGeom prst="rect">
            <a:avLst/>
          </a:prstGeom>
          <a:solidFill>
            <a:srgbClr val="A5E861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LV" dirty="0">
                <a:solidFill>
                  <a:schemeClr val="tx1"/>
                </a:solidFill>
              </a:rPr>
              <a:t>Sociāla komunikācija</a:t>
            </a:r>
          </a:p>
          <a:p>
            <a:r>
              <a:rPr lang="en-LV" dirty="0">
                <a:solidFill>
                  <a:schemeClr val="tx1"/>
                </a:solidFill>
              </a:rPr>
              <a:t>/autisms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24B4F23-052C-B646-96B2-6FBC22308704}"/>
              </a:ext>
            </a:extLst>
          </p:cNvPr>
          <p:cNvCxnSpPr/>
          <p:nvPr/>
        </p:nvCxnSpPr>
        <p:spPr>
          <a:xfrm flipH="1">
            <a:off x="6972300" y="2014538"/>
            <a:ext cx="614363" cy="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88F01A0-6C8D-2046-A3F8-CC5D62E20817}"/>
              </a:ext>
            </a:extLst>
          </p:cNvPr>
          <p:cNvSpPr txBox="1"/>
          <p:nvPr/>
        </p:nvSpPr>
        <p:spPr>
          <a:xfrm>
            <a:off x="1714501" y="4563273"/>
            <a:ext cx="1952652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LV" dirty="0"/>
              <a:t>Motorā koordinācija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16C46D0-2A19-484F-B443-06052B575B19}"/>
              </a:ext>
            </a:extLst>
          </p:cNvPr>
          <p:cNvCxnSpPr/>
          <p:nvPr/>
        </p:nvCxnSpPr>
        <p:spPr>
          <a:xfrm>
            <a:off x="3700463" y="4831558"/>
            <a:ext cx="1671637" cy="8044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0734274A-95FF-9C4C-AD7D-773727E82213}"/>
              </a:ext>
            </a:extLst>
          </p:cNvPr>
          <p:cNvSpPr/>
          <p:nvPr/>
        </p:nvSpPr>
        <p:spPr>
          <a:xfrm>
            <a:off x="9529763" y="4414838"/>
            <a:ext cx="2014537" cy="1814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dirty="0"/>
              <a:t>Bērna mājas vide un mijiedrabība ar vecākiem</a:t>
            </a:r>
          </a:p>
        </p:txBody>
      </p:sp>
    </p:spTree>
    <p:extLst>
      <p:ext uri="{BB962C8B-B14F-4D97-AF65-F5344CB8AC3E}">
        <p14:creationId xmlns:p14="http://schemas.microsoft.com/office/powerpoint/2010/main" val="1958886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61CF6-C1A1-8C42-A5A2-1B74F7566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LV" sz="3600" b="1" dirty="0">
                <a:solidFill>
                  <a:srgbClr val="003BB1"/>
                </a:solidFill>
              </a:rPr>
              <a:t>Ieskats dažos primāros aprobācijas pētījuma rezultātos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6DDF4-FC8A-CB41-B834-5852909F8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/>
              <a:t>Apstrādes ātrums</a:t>
            </a:r>
            <a:endParaRPr lang="en-LV" dirty="0"/>
          </a:p>
          <a:p>
            <a:endParaRPr lang="en-LV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4B069C-AE63-5942-8933-9B3053838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08.09.2022</a:t>
            </a:r>
            <a:endParaRPr lang="en-LV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1A952C-15CE-CC45-ADDE-14C565215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135" y="1393482"/>
            <a:ext cx="7196665" cy="53248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82108E-F552-2F49-9457-2D518BBB6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83" y="2827867"/>
            <a:ext cx="2613479" cy="297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17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E0B21-4D56-9B40-AE38-D2F34AE8C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921" y="499268"/>
            <a:ext cx="10763356" cy="1325563"/>
          </a:xfrm>
        </p:spPr>
        <p:txBody>
          <a:bodyPr>
            <a:normAutofit/>
          </a:bodyPr>
          <a:lstStyle/>
          <a:p>
            <a:r>
              <a:rPr lang="en-LV" sz="3600" b="1" dirty="0">
                <a:solidFill>
                  <a:srgbClr val="003BB1"/>
                </a:solidFill>
              </a:rPr>
              <a:t>Vizuāla uztvere/domāšana                  Verbāla izpratne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995E1E-9048-1643-871B-81AF8C2A5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08.09.2022</a:t>
            </a:r>
            <a:endParaRPr lang="en-LV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B18CF7-66DA-BB45-AADB-4337D69A9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77" y="1725083"/>
            <a:ext cx="5382759" cy="4800600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9B5C99D7-22E9-D441-9EB4-FBF9855A9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721" y="1725082"/>
            <a:ext cx="5505556" cy="487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933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01E2B-A6EA-674A-8FAD-B75C3009B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746" y="379413"/>
            <a:ext cx="10515600" cy="1325563"/>
          </a:xfrm>
        </p:spPr>
        <p:txBody>
          <a:bodyPr/>
          <a:lstStyle/>
          <a:p>
            <a:r>
              <a:rPr lang="en-LV" b="1" dirty="0">
                <a:solidFill>
                  <a:srgbClr val="003BB1"/>
                </a:solidFill>
              </a:rPr>
              <a:t>Vizuāla atmiņa                      Verbāla atmiņa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042FBC-B16B-FA4A-AF7C-8D060574B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08.09.2022</a:t>
            </a:r>
            <a:endParaRPr lang="en-LV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CAC80D-65A7-4043-8DF9-B70BB4DD3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83" y="1555749"/>
            <a:ext cx="5991225" cy="4800600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E21E04A9-AB8F-AB4E-B0B0-2ADB271D52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38400" y="1555749"/>
            <a:ext cx="5430538" cy="48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886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1534</TotalTime>
  <Words>737</Words>
  <Application>Microsoft Macintosh PowerPoint</Application>
  <PresentationFormat>Widescreen</PresentationFormat>
  <Paragraphs>122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Pojekts "Priekšizpēte vienotā bērnu agrīnās attīstības vajadzību novērtējuma metodisko instrumentu komplekta izstrādei".  Nr. ZD2021/21227 pēc Pārresoru koodinācijas centra pasūtījuma</vt:lpstr>
      <vt:lpstr>Pētnieku un ekspertu komanda </vt:lpstr>
      <vt:lpstr>Pētījuma mērķis un īstenošanas posmi:</vt:lpstr>
      <vt:lpstr>BAASIK e-instrumentu komplekts – 30.sept. noslēgsies aprobācijas stadija</vt:lpstr>
      <vt:lpstr>Kas notika pirms tam?</vt:lpstr>
      <vt:lpstr>Kādus attīstības riskus BAASIK varēs noteikt?</vt:lpstr>
      <vt:lpstr>Ieskats dažos primāros aprobācijas pētījuma rezultātos </vt:lpstr>
      <vt:lpstr>Vizuāla uztvere/domāšana                  Verbāla izpratne</vt:lpstr>
      <vt:lpstr>Vizuāla atmiņa                      Verbāla atmiņa</vt:lpstr>
      <vt:lpstr>Matemātikas pamati             Rakstīšanas iemaņu pamati</vt:lpstr>
      <vt:lpstr>Pirmie secinājumi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BAASIK Bērnu spēju un prasmju testa (BSPT) vadīšana</dc:title>
  <dc:creator>Malgozata Rascevska</dc:creator>
  <cp:lastModifiedBy>Malgozata Rascevska</cp:lastModifiedBy>
  <cp:revision>84</cp:revision>
  <dcterms:created xsi:type="dcterms:W3CDTF">2022-04-06T15:55:32Z</dcterms:created>
  <dcterms:modified xsi:type="dcterms:W3CDTF">2022-09-07T07:58:11Z</dcterms:modified>
</cp:coreProperties>
</file>