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6" r:id="rId4"/>
    <p:sldMasterId id="2147483684" r:id="rId5"/>
    <p:sldMasterId id="2147483745" r:id="rId6"/>
    <p:sldMasterId id="2147483758" r:id="rId7"/>
  </p:sldMasterIdLst>
  <p:notesMasterIdLst>
    <p:notesMasterId r:id="rId22"/>
  </p:notesMasterIdLst>
  <p:sldIdLst>
    <p:sldId id="5377" r:id="rId8"/>
    <p:sldId id="5389" r:id="rId9"/>
    <p:sldId id="5405" r:id="rId10"/>
    <p:sldId id="5404" r:id="rId11"/>
    <p:sldId id="5407" r:id="rId12"/>
    <p:sldId id="5382" r:id="rId13"/>
    <p:sldId id="5371" r:id="rId14"/>
    <p:sldId id="5396" r:id="rId15"/>
    <p:sldId id="5390" r:id="rId16"/>
    <p:sldId id="5406" r:id="rId17"/>
    <p:sldId id="5402" r:id="rId18"/>
    <p:sldId id="5391" r:id="rId19"/>
    <p:sldId id="261" r:id="rId20"/>
    <p:sldId id="5398"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95" userDrawn="1">
          <p15:clr>
            <a:srgbClr val="A4A3A4"/>
          </p15:clr>
        </p15:guide>
        <p15:guide id="2" pos="55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F232905-C011-327F-3C3B-4CE9F0387B25}" name="liene.jankovska@viaa.gov.lv" initials="li" userId="S::urn:spo:guest#liene.jankovska@viaa.gov.lv::" providerId="AD"/>
  <p188:author id="{07992A44-A05A-6454-F507-D4AE773D200A}" name="Ramona Urtāne" initials="RU" userId="S::ramona.urtane@izm.gov.lv::79c926a0-8e41-4e8f-a69b-7bf057fcd8ce" providerId="AD"/>
  <p188:author id="{3A194865-8908-42FE-B2CE-2562A31D1094}" name="Karīna Caunīte-Orupe" initials="KCO" userId="S::Karina.Caunite-Orupe@izm.gov.lv::4cd638cf-9a7e-42d3-b13a-eda248b5573d" providerId="AD"/>
  <p188:author id="{35D35D66-EFDC-6437-4B5E-2D806A23AF1D}" name="Guntis Jēkabsons" initials="GJ" userId="S::guntis.jekabsons@izm.gov.lv::bc2c884d-c6f6-45a1-b4a6-8022564ee4e0" providerId="AD"/>
  <p188:author id="{E7E49369-998C-5908-A538-10445A95DFD9}" name="Agnese Zvirbule" initials="AZ" userId="S::agnese.zvirbule@izm.gov.lv::283e2804-67ef-4e3d-ac20-971562516a9b" providerId="AD"/>
  <p188:author id="{0C1DBA83-D425-E408-B2B5-BF6118378B24}" name="Alla Imanta" initials="AI" userId="S::Alla.Imanta@izm.gov.lv::811d67c2-c132-4b49-82fe-6ff3f0b1ddf2" providerId="AD"/>
  <p188:author id="{58D7FCCE-DBD9-7ED2-FD22-3F751FC15136}" name="Alise Trokša" initials="AT" userId="S::alise.troksa@izm.gov.lv::de74e436-26c0-4068-9e03-48629f7ff5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AF5"/>
    <a:srgbClr val="FEFCF8"/>
    <a:srgbClr val="FDF7ED"/>
    <a:srgbClr val="F7E9E9"/>
    <a:srgbClr val="FDEFE3"/>
    <a:srgbClr val="664790"/>
    <a:srgbClr val="FDF5E7"/>
    <a:srgbClr val="FCF0DC"/>
    <a:srgbClr val="FFFFE5"/>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407"/>
    <p:restoredTop sz="94687"/>
  </p:normalViewPr>
  <p:slideViewPr>
    <p:cSldViewPr snapToGrid="0">
      <p:cViewPr varScale="1">
        <p:scale>
          <a:sx n="87" d="100"/>
          <a:sy n="87" d="100"/>
        </p:scale>
        <p:origin x="96" y="254"/>
      </p:cViewPr>
      <p:guideLst>
        <p:guide orient="horz" pos="595"/>
        <p:guide pos="55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lv-LV"/>
          </a:p>
        </p:txBody>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v-LV"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303660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a:extLst>
            <a:ext uri="{FF2B5EF4-FFF2-40B4-BE49-F238E27FC236}">
              <a16:creationId xmlns:a16="http://schemas.microsoft.com/office/drawing/2014/main" id="{B6F6A7E8-CD81-80C5-10E9-8A61A4227031}"/>
            </a:ext>
          </a:extLst>
        </p:cNvPr>
        <p:cNvGrpSpPr/>
        <p:nvPr/>
      </p:nvGrpSpPr>
      <p:grpSpPr>
        <a:xfrm>
          <a:off x="0" y="0"/>
          <a:ext cx="0" cy="0"/>
          <a:chOff x="0" y="0"/>
          <a:chExt cx="0" cy="0"/>
        </a:xfrm>
      </p:grpSpPr>
      <p:sp>
        <p:nvSpPr>
          <p:cNvPr id="203" name="Google Shape;203;p1:notes">
            <a:extLst>
              <a:ext uri="{FF2B5EF4-FFF2-40B4-BE49-F238E27FC236}">
                <a16:creationId xmlns:a16="http://schemas.microsoft.com/office/drawing/2014/main" id="{770F04A6-1122-4B49-8B15-C46AF8A289D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4" name="Google Shape;204;p1:notes">
            <a:extLst>
              <a:ext uri="{FF2B5EF4-FFF2-40B4-BE49-F238E27FC236}">
                <a16:creationId xmlns:a16="http://schemas.microsoft.com/office/drawing/2014/main" id="{81D23311-CAB9-FBA9-5D4F-52688996489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lv-LV"/>
          </a:p>
        </p:txBody>
      </p:sp>
    </p:spTree>
    <p:extLst>
      <p:ext uri="{BB962C8B-B14F-4D97-AF65-F5344CB8AC3E}">
        <p14:creationId xmlns:p14="http://schemas.microsoft.com/office/powerpoint/2010/main" val="537808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DE82D-DC46-63E3-0E46-177C28FB4B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45B286-94B3-8022-92B3-14346859E4A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8BA4EF9-26F3-6054-B0FF-3756F660201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8153A921-98C3-9EB4-A715-206E0FB50B8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667A03B-68C6-2C37-4544-9714B7C345A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[Sources]</a:t>
            </a:r>
          </a:p>
          <a:p>
            <a:r>
              <a:rPr lang="en-US" dirty="0"/>
              <a:t>- LATVIJAS IZGLĪTĪBA 2050.docx (user-provided speech outline)</a:t>
            </a:r>
          </a:p>
          <a:p>
            <a:r>
              <a:rPr lang="en-US" dirty="0"/>
              <a:t>- User-provided additional presentation points (20 Aug 2026)</a:t>
            </a:r>
          </a:p>
        </p:txBody>
      </p:sp>
      <p:sp>
        <p:nvSpPr>
          <p:cNvPr id="6" name="Footer Placeholder 5">
            <a:extLst>
              <a:ext uri="{FF2B5EF4-FFF2-40B4-BE49-F238E27FC236}">
                <a16:creationId xmlns:a16="http://schemas.microsoft.com/office/drawing/2014/main" id="{48389D2D-6206-7F6E-741D-336B86CDF2A7}"/>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3ABF6F80-0FE6-0AF0-286D-69A648025C3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385429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02589-1B13-E14E-F517-D75B592C77A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213F0A-EA01-218E-EA66-4AC8C8E14D0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3" name="Date Placeholder 2">
            <a:extLst>
              <a:ext uri="{FF2B5EF4-FFF2-40B4-BE49-F238E27FC236}">
                <a16:creationId xmlns:a16="http://schemas.microsoft.com/office/drawing/2014/main" id="{2CDC2631-97A8-6095-12C3-6BBD7851081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Calibri"/>
                <a:cs typeface="Calibri"/>
                <a:sym typeface="Calibri"/>
              </a:rPr>
              <a:t>1.7.2013</a:t>
            </a:r>
          </a:p>
        </p:txBody>
      </p:sp>
      <p:sp>
        <p:nvSpPr>
          <p:cNvPr id="4" name="Slide Image Placeholder 3">
            <a:extLst>
              <a:ext uri="{FF2B5EF4-FFF2-40B4-BE49-F238E27FC236}">
                <a16:creationId xmlns:a16="http://schemas.microsoft.com/office/drawing/2014/main" id="{CF6B23B1-FC9E-F7B5-909B-A5AB3E10FD4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CA50C048-67BC-1AB0-1932-009822B39CE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a:extLst>
              <a:ext uri="{FF2B5EF4-FFF2-40B4-BE49-F238E27FC236}">
                <a16:creationId xmlns:a16="http://schemas.microsoft.com/office/drawing/2014/main" id="{2412D4C4-EBDA-3D29-ABB3-1A137CC6062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
        <p:nvSpPr>
          <p:cNvPr id="7" name="Slide Number Placeholder 6">
            <a:extLst>
              <a:ext uri="{FF2B5EF4-FFF2-40B4-BE49-F238E27FC236}">
                <a16:creationId xmlns:a16="http://schemas.microsoft.com/office/drawing/2014/main" id="{91074EEB-8174-9DCE-CAFF-6A54750B7FD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Arial"/>
                <a:sym typeface="Arial"/>
              </a:rPr>
              <a:t>‹#›</a:t>
            </a:r>
          </a:p>
        </p:txBody>
      </p:sp>
    </p:spTree>
    <p:extLst>
      <p:ext uri="{BB962C8B-B14F-4D97-AF65-F5344CB8AC3E}">
        <p14:creationId xmlns:p14="http://schemas.microsoft.com/office/powerpoint/2010/main" val="907197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52575-824F-FB9A-33DA-BB3BBF3694E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D98F98-138F-B336-6E3A-A71DE112365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F29BF979-C7B6-B216-05EA-C2C43B9B1E8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1E9CD70F-65B5-3E8F-1D08-A69E8BC6D8EA}"/>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07DBFA9-1B3F-20DF-0DE4-3920E80CDA0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[Sources]</a:t>
            </a:r>
          </a:p>
          <a:p>
            <a:r>
              <a:rPr lang="en-US" dirty="0"/>
              <a:t>- LATVIJAS IZGLĪTĪBA 2050.docx (user-provided speech outline)</a:t>
            </a:r>
          </a:p>
          <a:p>
            <a:r>
              <a:rPr lang="en-US" dirty="0"/>
              <a:t>- User-provided additional presentation points (20 Aug 2026)</a:t>
            </a:r>
          </a:p>
        </p:txBody>
      </p:sp>
      <p:sp>
        <p:nvSpPr>
          <p:cNvPr id="6" name="Footer Placeholder 5">
            <a:extLst>
              <a:ext uri="{FF2B5EF4-FFF2-40B4-BE49-F238E27FC236}">
                <a16:creationId xmlns:a16="http://schemas.microsoft.com/office/drawing/2014/main" id="{46FE9A57-923B-AB26-3A53-8C02D375A52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D5020AA3-A26C-C110-90FE-FF42D457C8D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298051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a:extLst>
            <a:ext uri="{FF2B5EF4-FFF2-40B4-BE49-F238E27FC236}">
              <a16:creationId xmlns:a16="http://schemas.microsoft.com/office/drawing/2014/main" id="{1239F461-C585-EF23-A98F-67C74D875E92}"/>
            </a:ext>
          </a:extLst>
        </p:cNvPr>
        <p:cNvGrpSpPr/>
        <p:nvPr/>
      </p:nvGrpSpPr>
      <p:grpSpPr>
        <a:xfrm>
          <a:off x="0" y="0"/>
          <a:ext cx="0" cy="0"/>
          <a:chOff x="0" y="0"/>
          <a:chExt cx="0" cy="0"/>
        </a:xfrm>
      </p:grpSpPr>
      <p:sp>
        <p:nvSpPr>
          <p:cNvPr id="755" name="Google Shape;755;p32:notes">
            <a:extLst>
              <a:ext uri="{FF2B5EF4-FFF2-40B4-BE49-F238E27FC236}">
                <a16:creationId xmlns:a16="http://schemas.microsoft.com/office/drawing/2014/main" id="{6E991CBE-D8B5-FB9B-29E4-080210AC376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56" name="Google Shape;756;p32:notes">
            <a:extLst>
              <a:ext uri="{FF2B5EF4-FFF2-40B4-BE49-F238E27FC236}">
                <a16:creationId xmlns:a16="http://schemas.microsoft.com/office/drawing/2014/main" id="{76D62547-CC32-8B21-30DE-87CAF962F2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lv-LV"/>
          </a:p>
        </p:txBody>
      </p:sp>
    </p:spTree>
    <p:extLst>
      <p:ext uri="{BB962C8B-B14F-4D97-AF65-F5344CB8AC3E}">
        <p14:creationId xmlns:p14="http://schemas.microsoft.com/office/powerpoint/2010/main" val="17633459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lt1"/>
        </a:solidFill>
        <a:effectLst/>
      </p:bgPr>
    </p:bg>
    <p:spTree>
      <p:nvGrpSpPr>
        <p:cNvPr id="1" name="Shape 13"/>
        <p:cNvGrpSpPr/>
        <p:nvPr/>
      </p:nvGrpSpPr>
      <p:grpSpPr>
        <a:xfrm>
          <a:off x="0" y="0"/>
          <a:ext cx="0" cy="0"/>
          <a:chOff x="0" y="0"/>
          <a:chExt cx="0" cy="0"/>
        </a:xfrm>
      </p:grpSpPr>
      <p:sp>
        <p:nvSpPr>
          <p:cNvPr id="14" name="Google Shape;14;p2"/>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5" name="Google Shape;15;p2"/>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8" name="Google Shape;18;p2"/>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9"/>
        <p:cNvGrpSpPr/>
        <p:nvPr/>
      </p:nvGrpSpPr>
      <p:grpSpPr>
        <a:xfrm>
          <a:off x="0" y="0"/>
          <a:ext cx="0" cy="0"/>
          <a:chOff x="0" y="0"/>
          <a:chExt cx="0" cy="0"/>
        </a:xfrm>
      </p:grpSpPr>
      <p:sp>
        <p:nvSpPr>
          <p:cNvPr id="20" name="Google Shape;20;p3"/>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1" name="Google Shape;21;p3"/>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16775" y="2243979"/>
            <a:ext cx="10929767" cy="393298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4" name="Google Shape;24;p3"/>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b="0" i="0" u="none" strike="noStrike" cap="none">
                <a:solidFill>
                  <a:schemeClr val="lt1"/>
                </a:solidFill>
                <a:latin typeface="Verdana"/>
                <a:ea typeface="Verdana"/>
                <a:cs typeface="Verdana"/>
                <a:sym typeface="Verdana"/>
              </a:defRPr>
            </a:lvl1pPr>
            <a:lvl2pPr marL="0" marR="0" lvl="1" indent="0" algn="ctr" rtl="0">
              <a:spcBef>
                <a:spcPts val="0"/>
              </a:spcBef>
              <a:buNone/>
              <a:defRPr sz="800" b="0" i="0" u="none" strike="noStrike" cap="none">
                <a:solidFill>
                  <a:schemeClr val="lt1"/>
                </a:solidFill>
                <a:latin typeface="Verdana"/>
                <a:ea typeface="Verdana"/>
                <a:cs typeface="Verdana"/>
                <a:sym typeface="Verdana"/>
              </a:defRPr>
            </a:lvl2pPr>
            <a:lvl3pPr marL="0" marR="0" lvl="2" indent="0" algn="ctr" rtl="0">
              <a:spcBef>
                <a:spcPts val="0"/>
              </a:spcBef>
              <a:buNone/>
              <a:defRPr sz="800" b="0" i="0" u="none" strike="noStrike" cap="none">
                <a:solidFill>
                  <a:schemeClr val="lt1"/>
                </a:solidFill>
                <a:latin typeface="Verdana"/>
                <a:ea typeface="Verdana"/>
                <a:cs typeface="Verdana"/>
                <a:sym typeface="Verdana"/>
              </a:defRPr>
            </a:lvl3pPr>
            <a:lvl4pPr marL="0" marR="0" lvl="3" indent="0" algn="ctr" rtl="0">
              <a:spcBef>
                <a:spcPts val="0"/>
              </a:spcBef>
              <a:buNone/>
              <a:defRPr sz="800" b="0" i="0" u="none" strike="noStrike" cap="none">
                <a:solidFill>
                  <a:schemeClr val="lt1"/>
                </a:solidFill>
                <a:latin typeface="Verdana"/>
                <a:ea typeface="Verdana"/>
                <a:cs typeface="Verdana"/>
                <a:sym typeface="Verdana"/>
              </a:defRPr>
            </a:lvl4pPr>
            <a:lvl5pPr marL="0" marR="0" lvl="4" indent="0" algn="ctr" rtl="0">
              <a:spcBef>
                <a:spcPts val="0"/>
              </a:spcBef>
              <a:buNone/>
              <a:defRPr sz="800" b="0" i="0" u="none" strike="noStrike" cap="none">
                <a:solidFill>
                  <a:schemeClr val="lt1"/>
                </a:solidFill>
                <a:latin typeface="Verdana"/>
                <a:ea typeface="Verdana"/>
                <a:cs typeface="Verdana"/>
                <a:sym typeface="Verdana"/>
              </a:defRPr>
            </a:lvl5pPr>
            <a:lvl6pPr marL="0" marR="0" lvl="5" indent="0" algn="ctr" rtl="0">
              <a:spcBef>
                <a:spcPts val="0"/>
              </a:spcBef>
              <a:buNone/>
              <a:defRPr sz="800" b="0" i="0" u="none" strike="noStrike" cap="none">
                <a:solidFill>
                  <a:schemeClr val="lt1"/>
                </a:solidFill>
                <a:latin typeface="Verdana"/>
                <a:ea typeface="Verdana"/>
                <a:cs typeface="Verdana"/>
                <a:sym typeface="Verdana"/>
              </a:defRPr>
            </a:lvl6pPr>
            <a:lvl7pPr marL="0" marR="0" lvl="6" indent="0" algn="ctr" rtl="0">
              <a:spcBef>
                <a:spcPts val="0"/>
              </a:spcBef>
              <a:buNone/>
              <a:defRPr sz="800" b="0" i="0" u="none" strike="noStrike" cap="none">
                <a:solidFill>
                  <a:schemeClr val="lt1"/>
                </a:solidFill>
                <a:latin typeface="Verdana"/>
                <a:ea typeface="Verdana"/>
                <a:cs typeface="Verdana"/>
                <a:sym typeface="Verdana"/>
              </a:defRPr>
            </a:lvl7pPr>
            <a:lvl8pPr marL="0" marR="0" lvl="7" indent="0" algn="ctr" rtl="0">
              <a:spcBef>
                <a:spcPts val="0"/>
              </a:spcBef>
              <a:buNone/>
              <a:defRPr sz="800" b="0" i="0" u="none" strike="noStrike" cap="none">
                <a:solidFill>
                  <a:schemeClr val="lt1"/>
                </a:solidFill>
                <a:latin typeface="Verdana"/>
                <a:ea typeface="Verdana"/>
                <a:cs typeface="Verdana"/>
                <a:sym typeface="Verdana"/>
              </a:defRPr>
            </a:lvl8pPr>
            <a:lvl9pPr marL="0" marR="0" lvl="8" indent="0" algn="ctr" rtl="0">
              <a:spcBef>
                <a:spcPts val="0"/>
              </a:spcBef>
              <a:buNone/>
              <a:defRPr sz="800" b="0" i="0" u="none" strike="noStrike" cap="none">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new topic image">
  <p:cSld name="new topic image">
    <p:bg>
      <p:bgPr>
        <a:solidFill>
          <a:schemeClr val="lt1"/>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ctrTitle"/>
          </p:nvPr>
        </p:nvSpPr>
        <p:spPr>
          <a:xfrm>
            <a:off x="895574" y="2235200"/>
            <a:ext cx="469840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3600"/>
              <a:buFont typeface="Verdana"/>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22"/>
          <p:cNvSpPr txBox="1">
            <a:spLocks noGrp="1"/>
          </p:cNvSpPr>
          <p:nvPr>
            <p:ph type="subTitle" idx="1"/>
          </p:nvPr>
        </p:nvSpPr>
        <p:spPr>
          <a:xfrm>
            <a:off x="1039009" y="5518673"/>
            <a:ext cx="4405827"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400"/>
              <a:buNone/>
              <a:defRPr sz="1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22"/>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6" name="Google Shape;166;p22"/>
          <p:cNvSpPr>
            <a:spLocks noGrp="1"/>
          </p:cNvSpPr>
          <p:nvPr>
            <p:ph type="pic" idx="2"/>
          </p:nvPr>
        </p:nvSpPr>
        <p:spPr>
          <a:xfrm>
            <a:off x="6096001" y="0"/>
            <a:ext cx="6096001" cy="6858000"/>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2">
  <p:cSld name="blank 2">
    <p:bg>
      <p:bgPr>
        <a:solidFill>
          <a:srgbClr val="CBC7D8"/>
        </a:solidFill>
        <a:effectLst/>
      </p:bgPr>
    </p:bg>
    <p:spTree>
      <p:nvGrpSpPr>
        <p:cNvPr id="1" name="Shape 20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Google Shape;190;p26">
            <a:extLst>
              <a:ext uri="{FF2B5EF4-FFF2-40B4-BE49-F238E27FC236}">
                <a16:creationId xmlns:a16="http://schemas.microsoft.com/office/drawing/2014/main" id="{CD3AEF08-FBB0-AF63-C943-7600B88335A9}"/>
              </a:ext>
            </a:extLst>
          </p:cNvPr>
          <p:cNvSpPr/>
          <p:nvPr/>
        </p:nvSpPr>
        <p:spPr>
          <a:xfrm>
            <a:off x="631118" y="6566068"/>
            <a:ext cx="391299" cy="291529"/>
          </a:xfrm>
          <a:prstGeom prst="rect">
            <a:avLst/>
          </a:prstGeom>
          <a:solidFill>
            <a:srgbClr val="664790"/>
          </a:solidFill>
          <a:ln cap="flat">
            <a:noFill/>
            <a:prstDash val="solid"/>
          </a:ln>
        </p:spPr>
        <p:txBody>
          <a:bodyPr vert="horz" wrap="square" lIns="91421" tIns="45701" rIns="91421"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lv-LV" sz="1800" b="0" i="0" u="none" strike="noStrike" kern="0" cap="none" spc="0" baseline="0">
              <a:solidFill>
                <a:srgbClr val="FFFFFF"/>
              </a:solidFill>
              <a:uFillTx/>
              <a:latin typeface="Trebuchet MS"/>
              <a:ea typeface="Trebuchet MS"/>
              <a:cs typeface="Trebuchet MS"/>
            </a:endParaRPr>
          </a:p>
        </p:txBody>
      </p:sp>
      <p:sp>
        <p:nvSpPr>
          <p:cNvPr id="3" name="Google Shape;191;p26">
            <a:extLst>
              <a:ext uri="{FF2B5EF4-FFF2-40B4-BE49-F238E27FC236}">
                <a16:creationId xmlns:a16="http://schemas.microsoft.com/office/drawing/2014/main" id="{4908ED3D-A05C-1521-5A01-6572F02CA618}"/>
              </a:ext>
            </a:extLst>
          </p:cNvPr>
          <p:cNvSpPr txBox="1">
            <a:spLocks noGrp="1"/>
          </p:cNvSpPr>
          <p:nvPr>
            <p:ph type="ftr" sz="quarter" idx="9"/>
          </p:nvPr>
        </p:nvSpPr>
        <p:spPr>
          <a:xfrm>
            <a:off x="1022408" y="6566068"/>
            <a:ext cx="4114800" cy="291510"/>
          </a:xfrm>
        </p:spPr>
        <p:txBody>
          <a:bodyPr tIns="35999" bIns="35999"/>
          <a:lstStyle>
            <a:lvl1pPr>
              <a:defRPr/>
            </a:lvl1pPr>
          </a:lstStyle>
          <a:p>
            <a:pPr lvl="0"/>
            <a:endParaRPr lang="lv-LV"/>
          </a:p>
        </p:txBody>
      </p:sp>
      <p:sp>
        <p:nvSpPr>
          <p:cNvPr id="4" name="Google Shape;192;p26">
            <a:extLst>
              <a:ext uri="{FF2B5EF4-FFF2-40B4-BE49-F238E27FC236}">
                <a16:creationId xmlns:a16="http://schemas.microsoft.com/office/drawing/2014/main" id="{E790F3CE-78EE-0C6A-E86C-DB4618EDAE1E}"/>
              </a:ext>
            </a:extLst>
          </p:cNvPr>
          <p:cNvSpPr txBox="1">
            <a:spLocks noGrp="1"/>
          </p:cNvSpPr>
          <p:nvPr>
            <p:ph type="sldNum" sz="quarter" idx="8"/>
          </p:nvPr>
        </p:nvSpPr>
        <p:spPr>
          <a:xfrm>
            <a:off x="631118" y="6566068"/>
            <a:ext cx="391299" cy="291510"/>
          </a:xfrm>
          <a:prstGeom prst="rect">
            <a:avLst/>
          </a:prstGeom>
          <a:noFill/>
          <a:ln>
            <a:noFill/>
          </a:ln>
        </p:spPr>
        <p:txBody>
          <a:bodyPr vert="horz" wrap="square" lIns="35999" tIns="35999" rIns="35999" bIns="35999" anchor="ctr" anchorCtr="1" compatLnSpc="1">
            <a:noAutofit/>
          </a:bodyPr>
          <a:lstStyle>
            <a:lvl1pPr marL="0" marR="0" lvl="0" indent="0" algn="ctr" defTabSz="914400" rtl="0" fontAlgn="auto" hangingPunct="1">
              <a:lnSpc>
                <a:spcPct val="100000"/>
              </a:lnSpc>
              <a:spcBef>
                <a:spcPts val="0"/>
              </a:spcBef>
              <a:spcAft>
                <a:spcPts val="0"/>
              </a:spcAft>
              <a:buNone/>
              <a:tabLst/>
              <a:defRPr lang="lv-LV" sz="800" b="0" i="0" u="none" strike="noStrike" kern="0" cap="none" spc="0" baseline="0">
                <a:solidFill>
                  <a:srgbClr val="FFFFFF"/>
                </a:solidFill>
                <a:uFillTx/>
                <a:latin typeface="Trebuchet MS"/>
                <a:ea typeface="Trebuchet MS"/>
                <a:cs typeface="Trebuchet MS"/>
              </a:defRPr>
            </a:lvl1pPr>
          </a:lstStyle>
          <a:p>
            <a:pPr lvl="0"/>
            <a:fld id="{E2C23C1D-C3C4-455C-BF2C-F462F1DFDA70}" type="slidenum">
              <a:t>‹#›</a:t>
            </a:fld>
            <a:endParaRPr lang="lv-LV"/>
          </a:p>
        </p:txBody>
      </p:sp>
    </p:spTree>
    <p:extLst>
      <p:ext uri="{BB962C8B-B14F-4D97-AF65-F5344CB8AC3E}">
        <p14:creationId xmlns:p14="http://schemas.microsoft.com/office/powerpoint/2010/main" val="3685130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lt1"/>
        </a:solidFill>
        <a:effectLst/>
      </p:bgPr>
    </p:bg>
    <p:spTree>
      <p:nvGrpSpPr>
        <p:cNvPr id="1" name="Shape 13"/>
        <p:cNvGrpSpPr/>
        <p:nvPr/>
      </p:nvGrpSpPr>
      <p:grpSpPr>
        <a:xfrm>
          <a:off x="0" y="0"/>
          <a:ext cx="0" cy="0"/>
          <a:chOff x="0" y="0"/>
          <a:chExt cx="0" cy="0"/>
        </a:xfrm>
      </p:grpSpPr>
      <p:sp>
        <p:nvSpPr>
          <p:cNvPr id="14" name="Google Shape;14;p2"/>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15" name="Google Shape;15;p2"/>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8" name="Google Shape;18;p2"/>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152702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19"/>
        <p:cNvGrpSpPr/>
        <p:nvPr/>
      </p:nvGrpSpPr>
      <p:grpSpPr>
        <a:xfrm>
          <a:off x="0" y="0"/>
          <a:ext cx="0" cy="0"/>
          <a:chOff x="0" y="0"/>
          <a:chExt cx="0" cy="0"/>
        </a:xfrm>
      </p:grpSpPr>
      <p:sp>
        <p:nvSpPr>
          <p:cNvPr id="20" name="Google Shape;20;p3"/>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1" name="Google Shape;21;p3"/>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16775" y="2243979"/>
            <a:ext cx="10929767" cy="393298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3"/>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rebuchet MS"/>
              <a:ea typeface="Trebuchet MS"/>
              <a:cs typeface="Trebuchet MS"/>
              <a:sym typeface="Trebuchet MS"/>
            </a:endParaRPr>
          </a:p>
        </p:txBody>
      </p:sp>
      <p:sp>
        <p:nvSpPr>
          <p:cNvPr id="24" name="Google Shape;24;p3"/>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latin typeface="Verdana"/>
                <a:ea typeface="Verdana"/>
                <a:cs typeface="Verdana"/>
                <a:sym typeface="Verdan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b="0" i="0" u="none" strike="noStrike" cap="none">
                <a:solidFill>
                  <a:schemeClr val="lt1"/>
                </a:solidFill>
                <a:latin typeface="Verdana"/>
                <a:ea typeface="Verdana"/>
                <a:cs typeface="Verdana"/>
                <a:sym typeface="Verdana"/>
              </a:defRPr>
            </a:lvl1pPr>
            <a:lvl2pPr marL="0" marR="0" lvl="1" indent="0" algn="ctr" rtl="0">
              <a:spcBef>
                <a:spcPts val="0"/>
              </a:spcBef>
              <a:buNone/>
              <a:defRPr sz="800" b="0" i="0" u="none" strike="noStrike" cap="none">
                <a:solidFill>
                  <a:schemeClr val="lt1"/>
                </a:solidFill>
                <a:latin typeface="Verdana"/>
                <a:ea typeface="Verdana"/>
                <a:cs typeface="Verdana"/>
                <a:sym typeface="Verdana"/>
              </a:defRPr>
            </a:lvl2pPr>
            <a:lvl3pPr marL="0" marR="0" lvl="2" indent="0" algn="ctr" rtl="0">
              <a:spcBef>
                <a:spcPts val="0"/>
              </a:spcBef>
              <a:buNone/>
              <a:defRPr sz="800" b="0" i="0" u="none" strike="noStrike" cap="none">
                <a:solidFill>
                  <a:schemeClr val="lt1"/>
                </a:solidFill>
                <a:latin typeface="Verdana"/>
                <a:ea typeface="Verdana"/>
                <a:cs typeface="Verdana"/>
                <a:sym typeface="Verdana"/>
              </a:defRPr>
            </a:lvl3pPr>
            <a:lvl4pPr marL="0" marR="0" lvl="3" indent="0" algn="ctr" rtl="0">
              <a:spcBef>
                <a:spcPts val="0"/>
              </a:spcBef>
              <a:buNone/>
              <a:defRPr sz="800" b="0" i="0" u="none" strike="noStrike" cap="none">
                <a:solidFill>
                  <a:schemeClr val="lt1"/>
                </a:solidFill>
                <a:latin typeface="Verdana"/>
                <a:ea typeface="Verdana"/>
                <a:cs typeface="Verdana"/>
                <a:sym typeface="Verdana"/>
              </a:defRPr>
            </a:lvl4pPr>
            <a:lvl5pPr marL="0" marR="0" lvl="4" indent="0" algn="ctr" rtl="0">
              <a:spcBef>
                <a:spcPts val="0"/>
              </a:spcBef>
              <a:buNone/>
              <a:defRPr sz="800" b="0" i="0" u="none" strike="noStrike" cap="none">
                <a:solidFill>
                  <a:schemeClr val="lt1"/>
                </a:solidFill>
                <a:latin typeface="Verdana"/>
                <a:ea typeface="Verdana"/>
                <a:cs typeface="Verdana"/>
                <a:sym typeface="Verdana"/>
              </a:defRPr>
            </a:lvl5pPr>
            <a:lvl6pPr marL="0" marR="0" lvl="5" indent="0" algn="ctr" rtl="0">
              <a:spcBef>
                <a:spcPts val="0"/>
              </a:spcBef>
              <a:buNone/>
              <a:defRPr sz="800" b="0" i="0" u="none" strike="noStrike" cap="none">
                <a:solidFill>
                  <a:schemeClr val="lt1"/>
                </a:solidFill>
                <a:latin typeface="Verdana"/>
                <a:ea typeface="Verdana"/>
                <a:cs typeface="Verdana"/>
                <a:sym typeface="Verdana"/>
              </a:defRPr>
            </a:lvl6pPr>
            <a:lvl7pPr marL="0" marR="0" lvl="6" indent="0" algn="ctr" rtl="0">
              <a:spcBef>
                <a:spcPts val="0"/>
              </a:spcBef>
              <a:buNone/>
              <a:defRPr sz="800" b="0" i="0" u="none" strike="noStrike" cap="none">
                <a:solidFill>
                  <a:schemeClr val="lt1"/>
                </a:solidFill>
                <a:latin typeface="Verdana"/>
                <a:ea typeface="Verdana"/>
                <a:cs typeface="Verdana"/>
                <a:sym typeface="Verdana"/>
              </a:defRPr>
            </a:lvl7pPr>
            <a:lvl8pPr marL="0" marR="0" lvl="7" indent="0" algn="ctr" rtl="0">
              <a:spcBef>
                <a:spcPts val="0"/>
              </a:spcBef>
              <a:buNone/>
              <a:defRPr sz="800" b="0" i="0" u="none" strike="noStrike" cap="none">
                <a:solidFill>
                  <a:schemeClr val="lt1"/>
                </a:solidFill>
                <a:latin typeface="Verdana"/>
                <a:ea typeface="Verdana"/>
                <a:cs typeface="Verdana"/>
                <a:sym typeface="Verdana"/>
              </a:defRPr>
            </a:lvl8pPr>
            <a:lvl9pPr marL="0" marR="0" lvl="8" indent="0" algn="ctr" rtl="0">
              <a:spcBef>
                <a:spcPts val="0"/>
              </a:spcBef>
              <a:buNone/>
              <a:defRPr sz="800" b="0" i="0" u="none" strike="noStrike" cap="none">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3917348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2">
  <p:cSld name="text 2">
    <p:spTree>
      <p:nvGrpSpPr>
        <p:cNvPr id="1" name="Shape 45"/>
        <p:cNvGrpSpPr/>
        <p:nvPr/>
      </p:nvGrpSpPr>
      <p:grpSpPr>
        <a:xfrm>
          <a:off x="0" y="0"/>
          <a:ext cx="0" cy="0"/>
          <a:chOff x="0" y="0"/>
          <a:chExt cx="0" cy="0"/>
        </a:xfrm>
      </p:grpSpPr>
      <p:sp>
        <p:nvSpPr>
          <p:cNvPr id="46" name="Google Shape;46;p7"/>
          <p:cNvSpPr/>
          <p:nvPr/>
        </p:nvSpPr>
        <p:spPr>
          <a:xfrm>
            <a:off x="0" y="-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47" name="Google Shape;47;p7"/>
          <p:cNvSpPr txBox="1">
            <a:spLocks noGrp="1"/>
          </p:cNvSpPr>
          <p:nvPr>
            <p:ph type="title"/>
          </p:nvPr>
        </p:nvSpPr>
        <p:spPr>
          <a:xfrm>
            <a:off x="616775" y="645459"/>
            <a:ext cx="4403463" cy="1957892"/>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6641056" y="645459"/>
            <a:ext cx="5005891" cy="5531504"/>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0" name="Google Shape;50;p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1377336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ng title">
  <p:cSld name="long title">
    <p:spTree>
      <p:nvGrpSpPr>
        <p:cNvPr id="1" name="Shape 52"/>
        <p:cNvGrpSpPr/>
        <p:nvPr/>
      </p:nvGrpSpPr>
      <p:grpSpPr>
        <a:xfrm>
          <a:off x="0" y="0"/>
          <a:ext cx="0" cy="0"/>
          <a:chOff x="0" y="0"/>
          <a:chExt cx="0" cy="0"/>
        </a:xfrm>
      </p:grpSpPr>
      <p:sp>
        <p:nvSpPr>
          <p:cNvPr id="53" name="Google Shape;53;p8"/>
          <p:cNvSpPr/>
          <p:nvPr/>
        </p:nvSpPr>
        <p:spPr>
          <a:xfrm>
            <a:off x="0" y="0"/>
            <a:ext cx="12192000" cy="3429000"/>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4" name="Google Shape;54;p8"/>
          <p:cNvSpPr txBox="1">
            <a:spLocks noGrp="1"/>
          </p:cNvSpPr>
          <p:nvPr>
            <p:ph type="title"/>
          </p:nvPr>
        </p:nvSpPr>
        <p:spPr>
          <a:xfrm>
            <a:off x="616776" y="591671"/>
            <a:ext cx="5550945" cy="2366682"/>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616775" y="3786693"/>
            <a:ext cx="10929767" cy="2390271"/>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57" name="Google Shape;57;p8"/>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22934224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2">
          <p15:clr>
            <a:srgbClr val="FBAE40"/>
          </p15:clr>
        </p15:guide>
        <p15:guide id="4" pos="731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graphics 2">
  <p:cSld name="text graphics 2">
    <p:spTree>
      <p:nvGrpSpPr>
        <p:cNvPr id="1" name="Shape 70"/>
        <p:cNvGrpSpPr/>
        <p:nvPr/>
      </p:nvGrpSpPr>
      <p:grpSpPr>
        <a:xfrm>
          <a:off x="0" y="0"/>
          <a:ext cx="0" cy="0"/>
          <a:chOff x="0" y="0"/>
          <a:chExt cx="0" cy="0"/>
        </a:xfrm>
      </p:grpSpPr>
      <p:sp>
        <p:nvSpPr>
          <p:cNvPr id="71" name="Google Shape;71;p11"/>
          <p:cNvSpPr/>
          <p:nvPr/>
        </p:nvSpPr>
        <p:spPr>
          <a:xfrm>
            <a:off x="0" y="3429000"/>
            <a:ext cx="12192000" cy="3429000"/>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2" name="Google Shape;72;p11"/>
          <p:cNvSpPr txBox="1">
            <a:spLocks noGrp="1"/>
          </p:cNvSpPr>
          <p:nvPr>
            <p:ph type="body" idx="1"/>
          </p:nvPr>
        </p:nvSpPr>
        <p:spPr>
          <a:xfrm>
            <a:off x="1008071" y="514721"/>
            <a:ext cx="6880871" cy="215317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4" name="Google Shape;74;p1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39096587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2">
          <p15:clr>
            <a:srgbClr val="FBAE40"/>
          </p15:clr>
        </p15:guide>
        <p15:guide id="4" pos="731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image">
  <p:cSld name="text image">
    <p:spTree>
      <p:nvGrpSpPr>
        <p:cNvPr id="1" name="Shape 76"/>
        <p:cNvGrpSpPr/>
        <p:nvPr/>
      </p:nvGrpSpPr>
      <p:grpSpPr>
        <a:xfrm>
          <a:off x="0" y="0"/>
          <a:ext cx="0" cy="0"/>
          <a:chOff x="0" y="0"/>
          <a:chExt cx="0" cy="0"/>
        </a:xfrm>
      </p:grpSpPr>
      <p:sp>
        <p:nvSpPr>
          <p:cNvPr id="77" name="Google Shape;77;p12"/>
          <p:cNvSpPr/>
          <p:nvPr/>
        </p:nvSpPr>
        <p:spPr>
          <a:xfrm>
            <a:off x="0" y="422"/>
            <a:ext cx="12192000" cy="3428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78" name="Google Shape;78;p12"/>
          <p:cNvSpPr txBox="1">
            <a:spLocks noGrp="1"/>
          </p:cNvSpPr>
          <p:nvPr>
            <p:ph type="title"/>
          </p:nvPr>
        </p:nvSpPr>
        <p:spPr>
          <a:xfrm>
            <a:off x="1008072" y="744071"/>
            <a:ext cx="3581859" cy="2008093"/>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a:off x="1008071" y="3823026"/>
            <a:ext cx="4224168" cy="21029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2"/>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81" name="Google Shape;81;p12"/>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83" name="Google Shape;83;p12"/>
          <p:cNvSpPr>
            <a:spLocks noGrp="1"/>
          </p:cNvSpPr>
          <p:nvPr>
            <p:ph type="pic" idx="2"/>
          </p:nvPr>
        </p:nvSpPr>
        <p:spPr>
          <a:xfrm>
            <a:off x="5849012" y="744072"/>
            <a:ext cx="5362848"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654645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ull image 3">
  <p:cSld name="full image 3">
    <p:spTree>
      <p:nvGrpSpPr>
        <p:cNvPr id="1" name="Shape 92"/>
        <p:cNvGrpSpPr/>
        <p:nvPr/>
      </p:nvGrpSpPr>
      <p:grpSpPr>
        <a:xfrm>
          <a:off x="0" y="0"/>
          <a:ext cx="0" cy="0"/>
          <a:chOff x="0" y="0"/>
          <a:chExt cx="0" cy="0"/>
        </a:xfrm>
      </p:grpSpPr>
      <p:sp>
        <p:nvSpPr>
          <p:cNvPr id="93" name="Google Shape;93;p14"/>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4" name="Google Shape;94;p14"/>
          <p:cNvSpPr>
            <a:spLocks noGrp="1"/>
          </p:cNvSpPr>
          <p:nvPr>
            <p:ph type="pic" idx="2"/>
          </p:nvPr>
        </p:nvSpPr>
        <p:spPr>
          <a:xfrm>
            <a:off x="1008071" y="744072"/>
            <a:ext cx="10203789"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95" name="Google Shape;95;p14"/>
          <p:cNvSpPr txBox="1">
            <a:spLocks noGrp="1"/>
          </p:cNvSpPr>
          <p:nvPr>
            <p:ph type="title"/>
          </p:nvPr>
        </p:nvSpPr>
        <p:spPr>
          <a:xfrm>
            <a:off x="8200085" y="4231341"/>
            <a:ext cx="2545611" cy="1246053"/>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1600"/>
              <a:buFont typeface="Verdana"/>
              <a:buNone/>
              <a:defRPr sz="1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97" name="Google Shape;97;p1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Tree>
    <p:extLst>
      <p:ext uri="{BB962C8B-B14F-4D97-AF65-F5344CB8AC3E}">
        <p14:creationId xmlns:p14="http://schemas.microsoft.com/office/powerpoint/2010/main" val="2145322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image 4">
  <p:cSld name="text image 4">
    <p:spTree>
      <p:nvGrpSpPr>
        <p:cNvPr id="1" name="Shape 99"/>
        <p:cNvGrpSpPr/>
        <p:nvPr/>
      </p:nvGrpSpPr>
      <p:grpSpPr>
        <a:xfrm>
          <a:off x="0" y="0"/>
          <a:ext cx="0" cy="0"/>
          <a:chOff x="0" y="0"/>
          <a:chExt cx="0" cy="0"/>
        </a:xfrm>
      </p:grpSpPr>
      <p:sp>
        <p:nvSpPr>
          <p:cNvPr id="100" name="Google Shape;100;p15"/>
          <p:cNvSpPr/>
          <p:nvPr/>
        </p:nvSpPr>
        <p:spPr>
          <a:xfrm>
            <a:off x="6074112" y="421"/>
            <a:ext cx="6117888" cy="6857579"/>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1" name="Google Shape;101;p15"/>
          <p:cNvSpPr txBox="1">
            <a:spLocks noGrp="1"/>
          </p:cNvSpPr>
          <p:nvPr>
            <p:ph type="title"/>
          </p:nvPr>
        </p:nvSpPr>
        <p:spPr>
          <a:xfrm>
            <a:off x="6766783" y="905069"/>
            <a:ext cx="2813997" cy="2523931"/>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5"/>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03" name="Google Shape;103;p15"/>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5"/>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05" name="Google Shape;105;p15"/>
          <p:cNvSpPr>
            <a:spLocks noGrp="1"/>
          </p:cNvSpPr>
          <p:nvPr>
            <p:ph type="pic" idx="2"/>
          </p:nvPr>
        </p:nvSpPr>
        <p:spPr>
          <a:xfrm>
            <a:off x="1147548" y="905070"/>
            <a:ext cx="4929251" cy="2523931"/>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06" name="Google Shape;106;p15"/>
          <p:cNvSpPr txBox="1">
            <a:spLocks noGrp="1"/>
          </p:cNvSpPr>
          <p:nvPr>
            <p:ph type="body" idx="1"/>
          </p:nvPr>
        </p:nvSpPr>
        <p:spPr>
          <a:xfrm>
            <a:off x="6766784" y="3429001"/>
            <a:ext cx="4376057" cy="25934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5"/>
          <p:cNvSpPr>
            <a:spLocks noGrp="1"/>
          </p:cNvSpPr>
          <p:nvPr>
            <p:ph type="pic" idx="3"/>
          </p:nvPr>
        </p:nvSpPr>
        <p:spPr>
          <a:xfrm>
            <a:off x="1133011" y="3429001"/>
            <a:ext cx="2474827" cy="25934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08" name="Google Shape;108;p15"/>
          <p:cNvSpPr>
            <a:spLocks noGrp="1"/>
          </p:cNvSpPr>
          <p:nvPr>
            <p:ph type="pic" idx="4"/>
          </p:nvPr>
        </p:nvSpPr>
        <p:spPr>
          <a:xfrm>
            <a:off x="3583852" y="3429001"/>
            <a:ext cx="2474827" cy="25934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219788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full image 1">
  <p:cSld name="full image 1">
    <p:spTree>
      <p:nvGrpSpPr>
        <p:cNvPr id="1" name="Shape 109"/>
        <p:cNvGrpSpPr/>
        <p:nvPr/>
      </p:nvGrpSpPr>
      <p:grpSpPr>
        <a:xfrm>
          <a:off x="0" y="0"/>
          <a:ext cx="0" cy="0"/>
          <a:chOff x="0" y="0"/>
          <a:chExt cx="0" cy="0"/>
        </a:xfrm>
      </p:grpSpPr>
      <p:sp>
        <p:nvSpPr>
          <p:cNvPr id="110" name="Google Shape;110;p16"/>
          <p:cNvSpPr/>
          <p:nvPr/>
        </p:nvSpPr>
        <p:spPr>
          <a:xfrm>
            <a:off x="0" y="-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11" name="Google Shape;111;p16"/>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6"/>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13" name="Google Shape;113;p16"/>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6"/>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15" name="Google Shape;115;p16"/>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692905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ull image 2">
  <p:cSld name="full image 2">
    <p:spTree>
      <p:nvGrpSpPr>
        <p:cNvPr id="1" name="Shape 116"/>
        <p:cNvGrpSpPr/>
        <p:nvPr/>
      </p:nvGrpSpPr>
      <p:grpSpPr>
        <a:xfrm>
          <a:off x="0" y="0"/>
          <a:ext cx="0" cy="0"/>
          <a:chOff x="0" y="0"/>
          <a:chExt cx="0" cy="0"/>
        </a:xfrm>
      </p:grpSpPr>
      <p:sp>
        <p:nvSpPr>
          <p:cNvPr id="117" name="Google Shape;117;p17"/>
          <p:cNvSpPr/>
          <p:nvPr/>
        </p:nvSpPr>
        <p:spPr>
          <a:xfrm>
            <a:off x="0" y="-1"/>
            <a:ext cx="6096000" cy="6857579"/>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18" name="Google Shape;118;p17"/>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20" name="Google Shape;120;p1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22" name="Google Shape;122;p17"/>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4017656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image 7">
  <p:cSld name="text image 7">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8179818" y="681038"/>
            <a:ext cx="3381065" cy="1061701"/>
          </a:xfrm>
          <a:prstGeom prst="rect">
            <a:avLst/>
          </a:prstGeom>
          <a:noFill/>
          <a:ln>
            <a:noFill/>
          </a:ln>
        </p:spPr>
        <p:txBody>
          <a:bodyPr spcFirstLastPara="1" wrap="square" lIns="0" tIns="0" rIns="0" bIns="0" anchor="t" anchorCtr="0"/>
          <a:lstStyle>
            <a:lvl1pPr lvl="0" algn="r">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18"/>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26" name="Google Shape;126;p18"/>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8"/>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28" name="Google Shape;128;p18"/>
          <p:cNvSpPr/>
          <p:nvPr/>
        </p:nvSpPr>
        <p:spPr>
          <a:xfrm>
            <a:off x="11723279" y="681037"/>
            <a:ext cx="473336" cy="1061702"/>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29" name="Google Shape;129;p18"/>
          <p:cNvSpPr>
            <a:spLocks noGrp="1"/>
          </p:cNvSpPr>
          <p:nvPr>
            <p:ph type="pic" idx="2"/>
          </p:nvPr>
        </p:nvSpPr>
        <p:spPr>
          <a:xfrm>
            <a:off x="6311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0" name="Google Shape;130;p18"/>
          <p:cNvSpPr>
            <a:spLocks noGrp="1"/>
          </p:cNvSpPr>
          <p:nvPr>
            <p:ph type="pic" idx="3"/>
          </p:nvPr>
        </p:nvSpPr>
        <p:spPr>
          <a:xfrm>
            <a:off x="30695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1" name="Google Shape;131;p18"/>
          <p:cNvSpPr>
            <a:spLocks noGrp="1"/>
          </p:cNvSpPr>
          <p:nvPr>
            <p:ph type="pic" idx="4"/>
          </p:nvPr>
        </p:nvSpPr>
        <p:spPr>
          <a:xfrm>
            <a:off x="55079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2013730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image 6">
  <p:cSld name="text image 6">
    <p:spTree>
      <p:nvGrpSpPr>
        <p:cNvPr id="1" name="Shape 132"/>
        <p:cNvGrpSpPr/>
        <p:nvPr/>
      </p:nvGrpSpPr>
      <p:grpSpPr>
        <a:xfrm>
          <a:off x="0" y="0"/>
          <a:ext cx="0" cy="0"/>
          <a:chOff x="0" y="0"/>
          <a:chExt cx="0" cy="0"/>
        </a:xfrm>
      </p:grpSpPr>
      <p:sp>
        <p:nvSpPr>
          <p:cNvPr id="133" name="Google Shape;133;p19"/>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34" name="Google Shape;134;p19"/>
          <p:cNvSpPr txBox="1">
            <a:spLocks noGrp="1"/>
          </p:cNvSpPr>
          <p:nvPr>
            <p:ph type="title"/>
          </p:nvPr>
        </p:nvSpPr>
        <p:spPr>
          <a:xfrm>
            <a:off x="616776" y="645459"/>
            <a:ext cx="2813997" cy="1957892"/>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9"/>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36" name="Google Shape;136;p19"/>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9"/>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38" name="Google Shape;138;p19"/>
          <p:cNvSpPr>
            <a:spLocks noGrp="1"/>
          </p:cNvSpPr>
          <p:nvPr>
            <p:ph type="pic" idx="2"/>
          </p:nvPr>
        </p:nvSpPr>
        <p:spPr>
          <a:xfrm>
            <a:off x="4050138" y="645459"/>
            <a:ext cx="4863820" cy="3776394"/>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9" name="Google Shape;139;p19"/>
          <p:cNvSpPr>
            <a:spLocks noGrp="1"/>
          </p:cNvSpPr>
          <p:nvPr>
            <p:ph type="pic" idx="3"/>
          </p:nvPr>
        </p:nvSpPr>
        <p:spPr>
          <a:xfrm>
            <a:off x="9025975" y="645460"/>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0" name="Google Shape;140;p19"/>
          <p:cNvSpPr>
            <a:spLocks noGrp="1"/>
          </p:cNvSpPr>
          <p:nvPr>
            <p:ph type="pic" idx="4"/>
          </p:nvPr>
        </p:nvSpPr>
        <p:spPr>
          <a:xfrm>
            <a:off x="9025975" y="2580585"/>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1" name="Google Shape;141;p19"/>
          <p:cNvSpPr>
            <a:spLocks noGrp="1"/>
          </p:cNvSpPr>
          <p:nvPr>
            <p:ph type="pic" idx="5"/>
          </p:nvPr>
        </p:nvSpPr>
        <p:spPr>
          <a:xfrm>
            <a:off x="4050137" y="4505078"/>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2" name="Google Shape;142;p19"/>
          <p:cNvSpPr>
            <a:spLocks noGrp="1"/>
          </p:cNvSpPr>
          <p:nvPr>
            <p:ph type="pic" idx="6"/>
          </p:nvPr>
        </p:nvSpPr>
        <p:spPr>
          <a:xfrm>
            <a:off x="6499303" y="4505078"/>
            <a:ext cx="4863820"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3" name="Google Shape;143;p19"/>
          <p:cNvSpPr txBox="1">
            <a:spLocks noGrp="1"/>
          </p:cNvSpPr>
          <p:nvPr>
            <p:ph type="body" idx="1"/>
          </p:nvPr>
        </p:nvSpPr>
        <p:spPr>
          <a:xfrm>
            <a:off x="616775" y="2603352"/>
            <a:ext cx="2813997" cy="3352949"/>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42368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image 8">
  <p:cSld name="text image 8">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616775" y="681038"/>
            <a:ext cx="4403460" cy="1045659"/>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20"/>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47" name="Google Shape;147;p20"/>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0"/>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49" name="Google Shape;149;p20"/>
          <p:cNvSpPr/>
          <p:nvPr/>
        </p:nvSpPr>
        <p:spPr>
          <a:xfrm>
            <a:off x="0" y="681037"/>
            <a:ext cx="473336" cy="1061702"/>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0" name="Google Shape;150;p20"/>
          <p:cNvSpPr txBox="1">
            <a:spLocks noGrp="1"/>
          </p:cNvSpPr>
          <p:nvPr>
            <p:ph type="body" idx="1"/>
          </p:nvPr>
        </p:nvSpPr>
        <p:spPr>
          <a:xfrm>
            <a:off x="716034" y="4372138"/>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20"/>
          <p:cNvSpPr txBox="1">
            <a:spLocks noGrp="1"/>
          </p:cNvSpPr>
          <p:nvPr>
            <p:ph type="body" idx="2"/>
          </p:nvPr>
        </p:nvSpPr>
        <p:spPr>
          <a:xfrm>
            <a:off x="4580088" y="3778252"/>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20"/>
          <p:cNvSpPr txBox="1">
            <a:spLocks noGrp="1"/>
          </p:cNvSpPr>
          <p:nvPr>
            <p:ph type="body" idx="3"/>
          </p:nvPr>
        </p:nvSpPr>
        <p:spPr>
          <a:xfrm>
            <a:off x="8430163" y="3164533"/>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96984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xt image 3">
  <p:cSld name="text image 3">
    <p:spTree>
      <p:nvGrpSpPr>
        <p:cNvPr id="1" name="Shape 153"/>
        <p:cNvGrpSpPr/>
        <p:nvPr/>
      </p:nvGrpSpPr>
      <p:grpSpPr>
        <a:xfrm>
          <a:off x="0" y="0"/>
          <a:ext cx="0" cy="0"/>
          <a:chOff x="0" y="0"/>
          <a:chExt cx="0" cy="0"/>
        </a:xfrm>
      </p:grpSpPr>
      <p:sp>
        <p:nvSpPr>
          <p:cNvPr id="154" name="Google Shape;154;p21"/>
          <p:cNvSpPr>
            <a:spLocks noGrp="1"/>
          </p:cNvSpPr>
          <p:nvPr>
            <p:ph type="pic" idx="2"/>
          </p:nvPr>
        </p:nvSpPr>
        <p:spPr>
          <a:xfrm>
            <a:off x="1" y="1923679"/>
            <a:ext cx="6710116" cy="4933901"/>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55" name="Google Shape;155;p2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Verdana"/>
              <a:ea typeface="Verdana"/>
              <a:cs typeface="Verdana"/>
              <a:sym typeface="Verdana"/>
            </a:endParaRPr>
          </a:p>
        </p:txBody>
      </p:sp>
      <p:sp>
        <p:nvSpPr>
          <p:cNvPr id="156" name="Google Shape;156;p2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Trebuchet MS"/>
                <a:ea typeface="Trebuchet MS"/>
                <a:cs typeface="Trebuchet MS"/>
                <a:sym typeface="Trebuchet MS"/>
              </a:defRPr>
            </a:lvl1pPr>
            <a:lvl2pPr marL="0" marR="0" lvl="1" indent="0" algn="ctr" rtl="0">
              <a:spcBef>
                <a:spcPts val="0"/>
              </a:spcBef>
              <a:buNone/>
              <a:defRPr sz="800">
                <a:solidFill>
                  <a:schemeClr val="lt1"/>
                </a:solidFill>
                <a:latin typeface="Trebuchet MS"/>
                <a:ea typeface="Trebuchet MS"/>
                <a:cs typeface="Trebuchet MS"/>
                <a:sym typeface="Trebuchet MS"/>
              </a:defRPr>
            </a:lvl2pPr>
            <a:lvl3pPr marL="0" marR="0" lvl="2" indent="0" algn="ctr" rtl="0">
              <a:spcBef>
                <a:spcPts val="0"/>
              </a:spcBef>
              <a:buNone/>
              <a:defRPr sz="800">
                <a:solidFill>
                  <a:schemeClr val="lt1"/>
                </a:solidFill>
                <a:latin typeface="Trebuchet MS"/>
                <a:ea typeface="Trebuchet MS"/>
                <a:cs typeface="Trebuchet MS"/>
                <a:sym typeface="Trebuchet MS"/>
              </a:defRPr>
            </a:lvl3pPr>
            <a:lvl4pPr marL="0" marR="0" lvl="3" indent="0" algn="ctr" rtl="0">
              <a:spcBef>
                <a:spcPts val="0"/>
              </a:spcBef>
              <a:buNone/>
              <a:defRPr sz="800">
                <a:solidFill>
                  <a:schemeClr val="lt1"/>
                </a:solidFill>
                <a:latin typeface="Trebuchet MS"/>
                <a:ea typeface="Trebuchet MS"/>
                <a:cs typeface="Trebuchet MS"/>
                <a:sym typeface="Trebuchet MS"/>
              </a:defRPr>
            </a:lvl4pPr>
            <a:lvl5pPr marL="0" marR="0" lvl="4" indent="0" algn="ctr" rtl="0">
              <a:spcBef>
                <a:spcPts val="0"/>
              </a:spcBef>
              <a:buNone/>
              <a:defRPr sz="800">
                <a:solidFill>
                  <a:schemeClr val="lt1"/>
                </a:solidFill>
                <a:latin typeface="Trebuchet MS"/>
                <a:ea typeface="Trebuchet MS"/>
                <a:cs typeface="Trebuchet MS"/>
                <a:sym typeface="Trebuchet MS"/>
              </a:defRPr>
            </a:lvl5pPr>
            <a:lvl6pPr marL="0" marR="0" lvl="5" indent="0" algn="ctr" rtl="0">
              <a:spcBef>
                <a:spcPts val="0"/>
              </a:spcBef>
              <a:buNone/>
              <a:defRPr sz="800">
                <a:solidFill>
                  <a:schemeClr val="lt1"/>
                </a:solidFill>
                <a:latin typeface="Trebuchet MS"/>
                <a:ea typeface="Trebuchet MS"/>
                <a:cs typeface="Trebuchet MS"/>
                <a:sym typeface="Trebuchet MS"/>
              </a:defRPr>
            </a:lvl6pPr>
            <a:lvl7pPr marL="0" marR="0" lvl="6" indent="0" algn="ctr" rtl="0">
              <a:spcBef>
                <a:spcPts val="0"/>
              </a:spcBef>
              <a:buNone/>
              <a:defRPr sz="800">
                <a:solidFill>
                  <a:schemeClr val="lt1"/>
                </a:solidFill>
                <a:latin typeface="Trebuchet MS"/>
                <a:ea typeface="Trebuchet MS"/>
                <a:cs typeface="Trebuchet MS"/>
                <a:sym typeface="Trebuchet MS"/>
              </a:defRPr>
            </a:lvl7pPr>
            <a:lvl8pPr marL="0" marR="0" lvl="7" indent="0" algn="ctr" rtl="0">
              <a:spcBef>
                <a:spcPts val="0"/>
              </a:spcBef>
              <a:buNone/>
              <a:defRPr sz="800">
                <a:solidFill>
                  <a:schemeClr val="lt1"/>
                </a:solidFill>
                <a:latin typeface="Trebuchet MS"/>
                <a:ea typeface="Trebuchet MS"/>
                <a:cs typeface="Trebuchet MS"/>
                <a:sym typeface="Trebuchet MS"/>
              </a:defRPr>
            </a:lvl8pPr>
            <a:lvl9pPr marL="0" marR="0" lvl="8" indent="0" algn="ctr" rtl="0">
              <a:spcBef>
                <a:spcPts val="0"/>
              </a:spcBef>
              <a:buNone/>
              <a:defRPr sz="800">
                <a:solidFill>
                  <a:schemeClr val="lt1"/>
                </a:solidFill>
                <a:latin typeface="Trebuchet MS"/>
                <a:ea typeface="Trebuchet MS"/>
                <a:cs typeface="Trebuchet MS"/>
                <a:sym typeface="Trebuchet MS"/>
              </a:defRPr>
            </a:lvl9pPr>
          </a:lstStyle>
          <a:p>
            <a:fld id="{00000000-1234-1234-1234-123412341234}" type="slidenum">
              <a:rPr lang="lv-LV" smtClean="0"/>
              <a:pPr/>
              <a:t>‹#›</a:t>
            </a:fld>
            <a:endParaRPr lang="lv-LV"/>
          </a:p>
        </p:txBody>
      </p:sp>
      <p:sp>
        <p:nvSpPr>
          <p:cNvPr id="158" name="Google Shape;158;p21"/>
          <p:cNvSpPr/>
          <p:nvPr/>
        </p:nvSpPr>
        <p:spPr>
          <a:xfrm>
            <a:off x="6710117" y="1922318"/>
            <a:ext cx="5481883" cy="49352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59" name="Google Shape;159;p21"/>
          <p:cNvSpPr>
            <a:spLocks noGrp="1"/>
          </p:cNvSpPr>
          <p:nvPr>
            <p:ph type="pic" idx="3"/>
          </p:nvPr>
        </p:nvSpPr>
        <p:spPr>
          <a:xfrm>
            <a:off x="6710117" y="423"/>
            <a:ext cx="5481884" cy="192187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60" name="Google Shape;160;p21"/>
          <p:cNvSpPr/>
          <p:nvPr/>
        </p:nvSpPr>
        <p:spPr>
          <a:xfrm>
            <a:off x="0" y="0"/>
            <a:ext cx="6710115" cy="1923678"/>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1" name="Google Shape;161;p21"/>
          <p:cNvSpPr txBox="1">
            <a:spLocks noGrp="1"/>
          </p:cNvSpPr>
          <p:nvPr>
            <p:ph type="title"/>
          </p:nvPr>
        </p:nvSpPr>
        <p:spPr>
          <a:xfrm>
            <a:off x="616775" y="320302"/>
            <a:ext cx="5723068" cy="1325563"/>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575615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ew topic image">
  <p:cSld name="new topic image">
    <p:bg>
      <p:bgPr>
        <a:solidFill>
          <a:schemeClr val="lt1"/>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ctrTitle"/>
          </p:nvPr>
        </p:nvSpPr>
        <p:spPr>
          <a:xfrm>
            <a:off x="895574" y="2235200"/>
            <a:ext cx="469840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3600"/>
              <a:buFont typeface="Verdana"/>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22"/>
          <p:cNvSpPr txBox="1">
            <a:spLocks noGrp="1"/>
          </p:cNvSpPr>
          <p:nvPr>
            <p:ph type="subTitle" idx="1"/>
          </p:nvPr>
        </p:nvSpPr>
        <p:spPr>
          <a:xfrm>
            <a:off x="1039009" y="5518673"/>
            <a:ext cx="4405827"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400"/>
              <a:buNone/>
              <a:defRPr sz="1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22"/>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6" name="Google Shape;166;p22"/>
          <p:cNvSpPr>
            <a:spLocks noGrp="1"/>
          </p:cNvSpPr>
          <p:nvPr>
            <p:ph type="pic" idx="2"/>
          </p:nvPr>
        </p:nvSpPr>
        <p:spPr>
          <a:xfrm>
            <a:off x="6096001" y="0"/>
            <a:ext cx="6096001" cy="6858000"/>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126546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with social icons">
  <p:cSld name="Title Slide with social icons">
    <p:bg>
      <p:bgPr>
        <a:solidFill>
          <a:schemeClr val="lt1"/>
        </a:solidFill>
        <a:effectLst/>
      </p:bgPr>
    </p:bg>
    <p:spTree>
      <p:nvGrpSpPr>
        <p:cNvPr id="1" name="Shape 167"/>
        <p:cNvGrpSpPr/>
        <p:nvPr/>
      </p:nvGrpSpPr>
      <p:grpSpPr>
        <a:xfrm>
          <a:off x="0" y="0"/>
          <a:ext cx="0" cy="0"/>
          <a:chOff x="0" y="0"/>
          <a:chExt cx="0" cy="0"/>
        </a:xfrm>
      </p:grpSpPr>
      <p:sp>
        <p:nvSpPr>
          <p:cNvPr id="168" name="Google Shape;168;p23"/>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69" name="Google Shape;169;p23"/>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23"/>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1" name="Google Shape;171;p23"/>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72" name="Google Shape;172;p23"/>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23"/>
          <p:cNvSpPr txBox="1"/>
          <p:nvPr/>
        </p:nvSpPr>
        <p:spPr>
          <a:xfrm>
            <a:off x="1730716" y="5309366"/>
            <a:ext cx="12104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lv-LV" sz="1200">
                <a:solidFill>
                  <a:srgbClr val="FFFFFF"/>
                </a:solidFill>
                <a:latin typeface="Verdana"/>
                <a:ea typeface="Verdana"/>
                <a:cs typeface="Verdana"/>
                <a:sym typeface="Verdana"/>
              </a:rPr>
              <a:t>IZM_gov_lv</a:t>
            </a:r>
            <a:endParaRPr sz="1200">
              <a:solidFill>
                <a:srgbClr val="664690"/>
              </a:solidFill>
              <a:latin typeface="Verdana"/>
              <a:ea typeface="Verdana"/>
              <a:cs typeface="Verdana"/>
              <a:sym typeface="Verdana"/>
            </a:endParaRPr>
          </a:p>
        </p:txBody>
      </p:sp>
      <p:sp>
        <p:nvSpPr>
          <p:cNvPr id="174" name="Google Shape;174;p23"/>
          <p:cNvSpPr txBox="1"/>
          <p:nvPr/>
        </p:nvSpPr>
        <p:spPr>
          <a:xfrm>
            <a:off x="4063573" y="5309366"/>
            <a:ext cx="19676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lv-LV" sz="1200" err="1">
                <a:solidFill>
                  <a:srgbClr val="FFFFFF"/>
                </a:solidFill>
                <a:latin typeface="Verdana"/>
                <a:ea typeface="Verdana"/>
                <a:cs typeface="Verdana"/>
                <a:sym typeface="Verdana"/>
              </a:rPr>
              <a:t>Izglitibas.ministrija</a:t>
            </a:r>
            <a:endParaRPr sz="1200">
              <a:solidFill>
                <a:srgbClr val="664690"/>
              </a:solidFill>
              <a:latin typeface="Verdana"/>
              <a:ea typeface="Verdana"/>
              <a:cs typeface="Verdana"/>
              <a:sym typeface="Verdana"/>
            </a:endParaRPr>
          </a:p>
        </p:txBody>
      </p:sp>
      <p:pic>
        <p:nvPicPr>
          <p:cNvPr id="176" name="Google Shape;176;p23"/>
          <p:cNvPicPr preferRelativeResize="0"/>
          <p:nvPr/>
        </p:nvPicPr>
        <p:blipFill>
          <a:blip r:embed="rId3">
            <a:alphaModFix/>
          </a:blip>
          <a:stretch>
            <a:fillRect/>
          </a:stretch>
        </p:blipFill>
        <p:spPr>
          <a:xfrm>
            <a:off x="1394278" y="5289626"/>
            <a:ext cx="257991" cy="265064"/>
          </a:xfrm>
          <a:prstGeom prst="rect">
            <a:avLst/>
          </a:prstGeom>
          <a:noFill/>
          <a:ln>
            <a:noFill/>
          </a:ln>
        </p:spPr>
      </p:pic>
      <p:sp>
        <p:nvSpPr>
          <p:cNvPr id="3" name="Google Shape;174;p23">
            <a:extLst>
              <a:ext uri="{FF2B5EF4-FFF2-40B4-BE49-F238E27FC236}">
                <a16:creationId xmlns:a16="http://schemas.microsoft.com/office/drawing/2014/main" id="{0FCD24AB-8C9C-3991-7F68-40BFB92684F5}"/>
              </a:ext>
            </a:extLst>
          </p:cNvPr>
          <p:cNvSpPr txBox="1"/>
          <p:nvPr userDrawn="1"/>
        </p:nvSpPr>
        <p:spPr>
          <a:xfrm>
            <a:off x="6875694" y="5309366"/>
            <a:ext cx="1967600" cy="18480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None/>
            </a:pPr>
            <a:r>
              <a:rPr lang="lv-LV" sz="1200" err="1">
                <a:solidFill>
                  <a:srgbClr val="FFFFFF"/>
                </a:solidFill>
                <a:latin typeface="Verdana"/>
                <a:ea typeface="Verdana"/>
                <a:cs typeface="Verdana"/>
                <a:sym typeface="Verdana"/>
              </a:rPr>
              <a:t>izglitibasministrija</a:t>
            </a:r>
            <a:endParaRPr sz="1200">
              <a:solidFill>
                <a:srgbClr val="664690"/>
              </a:solidFill>
              <a:latin typeface="Verdana"/>
              <a:ea typeface="Verdana"/>
              <a:cs typeface="Verdana"/>
              <a:sym typeface="Verdana"/>
            </a:endParaRPr>
          </a:p>
        </p:txBody>
      </p:sp>
      <p:pic>
        <p:nvPicPr>
          <p:cNvPr id="9" name="Picture 8" descr="A purple letter f in a white circle&#10;&#10;Description automatically generated">
            <a:extLst>
              <a:ext uri="{FF2B5EF4-FFF2-40B4-BE49-F238E27FC236}">
                <a16:creationId xmlns:a16="http://schemas.microsoft.com/office/drawing/2014/main" id="{1DC4884A-72F5-BE6B-2487-47E72C0A7ACC}"/>
              </a:ext>
            </a:extLst>
          </p:cNvPr>
          <p:cNvPicPr>
            <a:picLocks noChangeAspect="1"/>
          </p:cNvPicPr>
          <p:nvPr userDrawn="1"/>
        </p:nvPicPr>
        <p:blipFill>
          <a:blip r:embed="rId4"/>
          <a:stretch>
            <a:fillRect/>
          </a:stretch>
        </p:blipFill>
        <p:spPr>
          <a:xfrm>
            <a:off x="3725318" y="5293210"/>
            <a:ext cx="257991" cy="257991"/>
          </a:xfrm>
          <a:prstGeom prst="rect">
            <a:avLst/>
          </a:prstGeom>
        </p:spPr>
      </p:pic>
      <p:pic>
        <p:nvPicPr>
          <p:cNvPr id="11" name="Picture 10" descr="A purple camera logo in a white circle&#10;&#10;Description automatically generated">
            <a:extLst>
              <a:ext uri="{FF2B5EF4-FFF2-40B4-BE49-F238E27FC236}">
                <a16:creationId xmlns:a16="http://schemas.microsoft.com/office/drawing/2014/main" id="{8A6D663D-3E94-F22B-427F-211937581ED9}"/>
              </a:ext>
            </a:extLst>
          </p:cNvPr>
          <p:cNvPicPr>
            <a:picLocks noChangeAspect="1"/>
          </p:cNvPicPr>
          <p:nvPr userDrawn="1"/>
        </p:nvPicPr>
        <p:blipFill>
          <a:blip r:embed="rId5"/>
          <a:stretch>
            <a:fillRect/>
          </a:stretch>
        </p:blipFill>
        <p:spPr>
          <a:xfrm>
            <a:off x="6531086" y="5290844"/>
            <a:ext cx="265064" cy="265064"/>
          </a:xfrm>
          <a:prstGeom prst="rect">
            <a:avLst/>
          </a:prstGeom>
        </p:spPr>
      </p:pic>
    </p:spTree>
    <p:extLst>
      <p:ext uri="{BB962C8B-B14F-4D97-AF65-F5344CB8AC3E}">
        <p14:creationId xmlns:p14="http://schemas.microsoft.com/office/powerpoint/2010/main" val="26618608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header">
  <p:cSld name="header">
    <p:spTree>
      <p:nvGrpSpPr>
        <p:cNvPr id="1" name="Shape 177"/>
        <p:cNvGrpSpPr/>
        <p:nvPr/>
      </p:nvGrpSpPr>
      <p:grpSpPr>
        <a:xfrm>
          <a:off x="0" y="0"/>
          <a:ext cx="0" cy="0"/>
          <a:chOff x="0" y="0"/>
          <a:chExt cx="0" cy="0"/>
        </a:xfrm>
      </p:grpSpPr>
      <p:sp>
        <p:nvSpPr>
          <p:cNvPr id="178" name="Google Shape;178;p2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79" name="Google Shape;179;p2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p2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pPr/>
              <a:t>‹#›</a:t>
            </a:fld>
            <a:endParaRPr lang="lv-LV"/>
          </a:p>
        </p:txBody>
      </p:sp>
      <p:sp>
        <p:nvSpPr>
          <p:cNvPr id="181" name="Google Shape;181;p24"/>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
        <p:nvSpPr>
          <p:cNvPr id="182" name="Google Shape;182;p24"/>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8759201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random 2">
  <p:cSld name="random 2">
    <p:bg>
      <p:bgPr>
        <a:solidFill>
          <a:srgbClr val="CBC7D8"/>
        </a:solidFill>
        <a:effectLst/>
      </p:bgPr>
    </p:bg>
    <p:spTree>
      <p:nvGrpSpPr>
        <p:cNvPr id="1" name="Shape 197"/>
        <p:cNvGrpSpPr/>
        <p:nvPr/>
      </p:nvGrpSpPr>
      <p:grpSpPr>
        <a:xfrm>
          <a:off x="0" y="0"/>
          <a:ext cx="0" cy="0"/>
          <a:chOff x="0" y="0"/>
          <a:chExt cx="0" cy="0"/>
        </a:xfrm>
      </p:grpSpPr>
      <p:sp>
        <p:nvSpPr>
          <p:cNvPr id="198" name="Google Shape;198;p28"/>
          <p:cNvSpPr txBox="1">
            <a:spLocks noGrp="1"/>
          </p:cNvSpPr>
          <p:nvPr>
            <p:ph type="ctrTitle"/>
          </p:nvPr>
        </p:nvSpPr>
        <p:spPr>
          <a:xfrm>
            <a:off x="914400" y="2235200"/>
            <a:ext cx="10363200"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8"/>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0" name="Google Shape;200;p28"/>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Trebuchet MS"/>
              <a:ea typeface="Trebuchet MS"/>
              <a:cs typeface="Trebuchet MS"/>
              <a:sym typeface="Trebuchet MS"/>
            </a:endParaRPr>
          </a:p>
        </p:txBody>
      </p:sp>
    </p:spTree>
    <p:extLst>
      <p:ext uri="{BB962C8B-B14F-4D97-AF65-F5344CB8AC3E}">
        <p14:creationId xmlns:p14="http://schemas.microsoft.com/office/powerpoint/2010/main" val="2861366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2">
  <p:cSld name="blank 2">
    <p:bg>
      <p:bgPr>
        <a:solidFill>
          <a:srgbClr val="CBC7D8"/>
        </a:solidFill>
        <a:effectLst/>
      </p:bgPr>
    </p:bg>
    <p:spTree>
      <p:nvGrpSpPr>
        <p:cNvPr id="1" name="Shape 201"/>
        <p:cNvGrpSpPr/>
        <p:nvPr/>
      </p:nvGrpSpPr>
      <p:grpSpPr>
        <a:xfrm>
          <a:off x="0" y="0"/>
          <a:ext cx="0" cy="0"/>
          <a:chOff x="0" y="0"/>
          <a:chExt cx="0" cy="0"/>
        </a:xfrm>
      </p:grpSpPr>
    </p:spTree>
    <p:extLst>
      <p:ext uri="{BB962C8B-B14F-4D97-AF65-F5344CB8AC3E}">
        <p14:creationId xmlns:p14="http://schemas.microsoft.com/office/powerpoint/2010/main" val="21359837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5695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0630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2787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170445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6749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1132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393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69769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23605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80235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3021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chemeClr val="lt1"/>
        </a:solidFill>
        <a:effectLst/>
      </p:bgPr>
    </p:bg>
    <p:spTree>
      <p:nvGrpSpPr>
        <p:cNvPr id="1" name="Shape 13"/>
        <p:cNvGrpSpPr/>
        <p:nvPr/>
      </p:nvGrpSpPr>
      <p:grpSpPr>
        <a:xfrm>
          <a:off x="0" y="0"/>
          <a:ext cx="0" cy="0"/>
          <a:chOff x="0" y="0"/>
          <a:chExt cx="0" cy="0"/>
        </a:xfrm>
      </p:grpSpPr>
      <p:sp>
        <p:nvSpPr>
          <p:cNvPr id="14" name="Google Shape;14;p2"/>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5" name="Google Shape;15;p2"/>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2"/>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 name="Google Shape;17;p2"/>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8" name="Google Shape;18;p2"/>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50112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2" type="title">
  <p:cSld name="Title Slide 2">
    <p:bg>
      <p:bgPr>
        <a:solidFill>
          <a:schemeClr val="lt1"/>
        </a:solid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895575" y="2235200"/>
            <a:ext cx="847075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5400"/>
              <a:buFont typeface="Verdana"/>
              <a:buNone/>
              <a:defRPr sz="54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039009" y="5518673"/>
            <a:ext cx="7296539"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800"/>
              <a:buNone/>
              <a:defRPr sz="18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4"/>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Tree>
    <p:extLst>
      <p:ext uri="{BB962C8B-B14F-4D97-AF65-F5344CB8AC3E}">
        <p14:creationId xmlns:p14="http://schemas.microsoft.com/office/powerpoint/2010/main" val="24861097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xt image 5">
  <p:cSld name="text image 5">
    <p:spTree>
      <p:nvGrpSpPr>
        <p:cNvPr id="1" name="Shape 30"/>
        <p:cNvGrpSpPr/>
        <p:nvPr/>
      </p:nvGrpSpPr>
      <p:grpSpPr>
        <a:xfrm>
          <a:off x="0" y="0"/>
          <a:ext cx="0" cy="0"/>
          <a:chOff x="0" y="0"/>
          <a:chExt cx="0" cy="0"/>
        </a:xfrm>
      </p:grpSpPr>
      <p:sp>
        <p:nvSpPr>
          <p:cNvPr id="31" name="Google Shape;31;p5"/>
          <p:cNvSpPr>
            <a:spLocks noGrp="1"/>
          </p:cNvSpPr>
          <p:nvPr>
            <p:ph type="pic" idx="2"/>
          </p:nvPr>
        </p:nvSpPr>
        <p:spPr>
          <a:xfrm>
            <a:off x="1" y="1658472"/>
            <a:ext cx="3708400" cy="519910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32" name="Google Shape;32;p5"/>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33" name="Google Shape;33;p5"/>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35" name="Google Shape;35;p5"/>
          <p:cNvSpPr/>
          <p:nvPr/>
        </p:nvSpPr>
        <p:spPr>
          <a:xfrm>
            <a:off x="0" y="1"/>
            <a:ext cx="12192000" cy="1658471"/>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36" name="Google Shape;36;p5"/>
          <p:cNvSpPr txBox="1">
            <a:spLocks noGrp="1"/>
          </p:cNvSpPr>
          <p:nvPr>
            <p:ph type="title"/>
          </p:nvPr>
        </p:nvSpPr>
        <p:spPr>
          <a:xfrm>
            <a:off x="616775" y="257547"/>
            <a:ext cx="5723068" cy="1142815"/>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690542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long title">
  <p:cSld name="long title">
    <p:spTree>
      <p:nvGrpSpPr>
        <p:cNvPr id="1" name="Shape 52"/>
        <p:cNvGrpSpPr/>
        <p:nvPr/>
      </p:nvGrpSpPr>
      <p:grpSpPr>
        <a:xfrm>
          <a:off x="0" y="0"/>
          <a:ext cx="0" cy="0"/>
          <a:chOff x="0" y="0"/>
          <a:chExt cx="0" cy="0"/>
        </a:xfrm>
      </p:grpSpPr>
      <p:sp>
        <p:nvSpPr>
          <p:cNvPr id="53" name="Google Shape;53;p8"/>
          <p:cNvSpPr/>
          <p:nvPr/>
        </p:nvSpPr>
        <p:spPr>
          <a:xfrm>
            <a:off x="0" y="0"/>
            <a:ext cx="12192000" cy="3429000"/>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54" name="Google Shape;54;p8"/>
          <p:cNvSpPr txBox="1">
            <a:spLocks noGrp="1"/>
          </p:cNvSpPr>
          <p:nvPr>
            <p:ph type="title"/>
          </p:nvPr>
        </p:nvSpPr>
        <p:spPr>
          <a:xfrm>
            <a:off x="616776" y="591671"/>
            <a:ext cx="5550945" cy="2366682"/>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616775" y="3786693"/>
            <a:ext cx="10929767" cy="2390271"/>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800"/>
              <a:buNone/>
              <a:defRPr sz="1800">
                <a:solidFill>
                  <a:srgbClr val="664790"/>
                </a:solidFill>
              </a:defRPr>
            </a:lvl1pPr>
            <a:lvl2pPr marL="914400" lvl="1" indent="-228600" algn="l">
              <a:lnSpc>
                <a:spcPct val="100000"/>
              </a:lnSpc>
              <a:spcBef>
                <a:spcPts val="500"/>
              </a:spcBef>
              <a:spcAft>
                <a:spcPts val="0"/>
              </a:spcAft>
              <a:buClr>
                <a:srgbClr val="664790"/>
              </a:buClr>
              <a:buSzPts val="1600"/>
              <a:buNone/>
              <a:defRPr sz="16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8"/>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57" name="Google Shape;57;p8"/>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Tree>
    <p:extLst>
      <p:ext uri="{BB962C8B-B14F-4D97-AF65-F5344CB8AC3E}">
        <p14:creationId xmlns:p14="http://schemas.microsoft.com/office/powerpoint/2010/main" val="556548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2">
          <p15:clr>
            <a:srgbClr val="FBAE40"/>
          </p15:clr>
        </p15:guide>
        <p15:guide id="4" pos="7317">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graphics">
  <p:cSld name="graphics">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616775" y="681038"/>
            <a:ext cx="4403460" cy="1061701"/>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9"/>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62" name="Google Shape;62;p9"/>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64" name="Google Shape;64;p9"/>
          <p:cNvSpPr/>
          <p:nvPr/>
        </p:nvSpPr>
        <p:spPr>
          <a:xfrm>
            <a:off x="0" y="681037"/>
            <a:ext cx="473336" cy="1061702"/>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Tree>
    <p:extLst>
      <p:ext uri="{BB962C8B-B14F-4D97-AF65-F5344CB8AC3E}">
        <p14:creationId xmlns:p14="http://schemas.microsoft.com/office/powerpoint/2010/main" val="16958267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graphics 2">
  <p:cSld name="text graphics 2">
    <p:spTree>
      <p:nvGrpSpPr>
        <p:cNvPr id="1" name="Shape 70"/>
        <p:cNvGrpSpPr/>
        <p:nvPr/>
      </p:nvGrpSpPr>
      <p:grpSpPr>
        <a:xfrm>
          <a:off x="0" y="0"/>
          <a:ext cx="0" cy="0"/>
          <a:chOff x="0" y="0"/>
          <a:chExt cx="0" cy="0"/>
        </a:xfrm>
      </p:grpSpPr>
      <p:sp>
        <p:nvSpPr>
          <p:cNvPr id="71" name="Google Shape;71;p11"/>
          <p:cNvSpPr/>
          <p:nvPr/>
        </p:nvSpPr>
        <p:spPr>
          <a:xfrm>
            <a:off x="0" y="3429000"/>
            <a:ext cx="12192000" cy="3429000"/>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72" name="Google Shape;72;p11"/>
          <p:cNvSpPr txBox="1">
            <a:spLocks noGrp="1"/>
          </p:cNvSpPr>
          <p:nvPr>
            <p:ph type="body" idx="1"/>
          </p:nvPr>
        </p:nvSpPr>
        <p:spPr>
          <a:xfrm>
            <a:off x="1008071" y="514721"/>
            <a:ext cx="6880871" cy="215317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1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74" name="Google Shape;74;p1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Tree>
    <p:extLst>
      <p:ext uri="{BB962C8B-B14F-4D97-AF65-F5344CB8AC3E}">
        <p14:creationId xmlns:p14="http://schemas.microsoft.com/office/powerpoint/2010/main" val="4254133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2">
          <p15:clr>
            <a:srgbClr val="FBAE40"/>
          </p15:clr>
        </p15:guide>
        <p15:guide id="4" pos="7317">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xt image">
  <p:cSld name="text image">
    <p:spTree>
      <p:nvGrpSpPr>
        <p:cNvPr id="1" name="Shape 76"/>
        <p:cNvGrpSpPr/>
        <p:nvPr/>
      </p:nvGrpSpPr>
      <p:grpSpPr>
        <a:xfrm>
          <a:off x="0" y="0"/>
          <a:ext cx="0" cy="0"/>
          <a:chOff x="0" y="0"/>
          <a:chExt cx="0" cy="0"/>
        </a:xfrm>
      </p:grpSpPr>
      <p:sp>
        <p:nvSpPr>
          <p:cNvPr id="77" name="Google Shape;77;p12"/>
          <p:cNvSpPr/>
          <p:nvPr/>
        </p:nvSpPr>
        <p:spPr>
          <a:xfrm>
            <a:off x="0" y="422"/>
            <a:ext cx="12192000" cy="3428579"/>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78" name="Google Shape;78;p12"/>
          <p:cNvSpPr txBox="1">
            <a:spLocks noGrp="1"/>
          </p:cNvSpPr>
          <p:nvPr>
            <p:ph type="title"/>
          </p:nvPr>
        </p:nvSpPr>
        <p:spPr>
          <a:xfrm>
            <a:off x="1008072" y="744071"/>
            <a:ext cx="3581859" cy="2008093"/>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rgbClr val="664790"/>
              </a:buClr>
              <a:buSzPts val="1800"/>
              <a:buFont typeface="Verdana"/>
              <a:buNone/>
              <a:defRPr sz="18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2"/>
          <p:cNvSpPr txBox="1">
            <a:spLocks noGrp="1"/>
          </p:cNvSpPr>
          <p:nvPr>
            <p:ph type="body" idx="1"/>
          </p:nvPr>
        </p:nvSpPr>
        <p:spPr>
          <a:xfrm>
            <a:off x="1008071" y="3823026"/>
            <a:ext cx="4224168" cy="21029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2"/>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81" name="Google Shape;81;p12"/>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83" name="Google Shape;83;p12"/>
          <p:cNvSpPr>
            <a:spLocks noGrp="1"/>
          </p:cNvSpPr>
          <p:nvPr>
            <p:ph type="pic" idx="2"/>
          </p:nvPr>
        </p:nvSpPr>
        <p:spPr>
          <a:xfrm>
            <a:off x="5849012" y="744072"/>
            <a:ext cx="5362848"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9322682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full image 3">
  <p:cSld name="full image 3">
    <p:spTree>
      <p:nvGrpSpPr>
        <p:cNvPr id="1" name="Shape 92"/>
        <p:cNvGrpSpPr/>
        <p:nvPr/>
      </p:nvGrpSpPr>
      <p:grpSpPr>
        <a:xfrm>
          <a:off x="0" y="0"/>
          <a:ext cx="0" cy="0"/>
          <a:chOff x="0" y="0"/>
          <a:chExt cx="0" cy="0"/>
        </a:xfrm>
      </p:grpSpPr>
      <p:sp>
        <p:nvSpPr>
          <p:cNvPr id="93" name="Google Shape;93;p14"/>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94" name="Google Shape;94;p14"/>
          <p:cNvSpPr>
            <a:spLocks noGrp="1"/>
          </p:cNvSpPr>
          <p:nvPr>
            <p:ph type="pic" idx="2"/>
          </p:nvPr>
        </p:nvSpPr>
        <p:spPr>
          <a:xfrm>
            <a:off x="1008071" y="744072"/>
            <a:ext cx="10203789" cy="543289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95" name="Google Shape;95;p14"/>
          <p:cNvSpPr txBox="1">
            <a:spLocks noGrp="1"/>
          </p:cNvSpPr>
          <p:nvPr>
            <p:ph type="title"/>
          </p:nvPr>
        </p:nvSpPr>
        <p:spPr>
          <a:xfrm>
            <a:off x="8200085" y="4231341"/>
            <a:ext cx="2545611" cy="1246053"/>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1600"/>
              <a:buFont typeface="Verdana"/>
              <a:buNone/>
              <a:defRPr sz="1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14"/>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97" name="Google Shape;97;p14"/>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Tree>
    <p:extLst>
      <p:ext uri="{BB962C8B-B14F-4D97-AF65-F5344CB8AC3E}">
        <p14:creationId xmlns:p14="http://schemas.microsoft.com/office/powerpoint/2010/main" val="2361144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xt image 4">
  <p:cSld name="text image 4">
    <p:spTree>
      <p:nvGrpSpPr>
        <p:cNvPr id="1" name="Shape 99"/>
        <p:cNvGrpSpPr/>
        <p:nvPr/>
      </p:nvGrpSpPr>
      <p:grpSpPr>
        <a:xfrm>
          <a:off x="0" y="0"/>
          <a:ext cx="0" cy="0"/>
          <a:chOff x="0" y="0"/>
          <a:chExt cx="0" cy="0"/>
        </a:xfrm>
      </p:grpSpPr>
      <p:sp>
        <p:nvSpPr>
          <p:cNvPr id="100" name="Google Shape;100;p15"/>
          <p:cNvSpPr/>
          <p:nvPr/>
        </p:nvSpPr>
        <p:spPr>
          <a:xfrm>
            <a:off x="6074112" y="421"/>
            <a:ext cx="6117888" cy="6857579"/>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01" name="Google Shape;101;p15"/>
          <p:cNvSpPr txBox="1">
            <a:spLocks noGrp="1"/>
          </p:cNvSpPr>
          <p:nvPr>
            <p:ph type="title"/>
          </p:nvPr>
        </p:nvSpPr>
        <p:spPr>
          <a:xfrm>
            <a:off x="6766783" y="905069"/>
            <a:ext cx="2813997" cy="2523931"/>
          </a:xfrm>
          <a:prstGeom prst="rect">
            <a:avLst/>
          </a:prstGeom>
          <a:noFill/>
          <a:ln>
            <a:noFill/>
          </a:ln>
        </p:spPr>
        <p:txBody>
          <a:bodyPr spcFirstLastPara="1" wrap="square" lIns="0" tIns="45700" rIns="0" bIns="45700" anchor="ctr"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15"/>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03" name="Google Shape;103;p15"/>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5"/>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05" name="Google Shape;105;p15"/>
          <p:cNvSpPr>
            <a:spLocks noGrp="1"/>
          </p:cNvSpPr>
          <p:nvPr>
            <p:ph type="pic" idx="2"/>
          </p:nvPr>
        </p:nvSpPr>
        <p:spPr>
          <a:xfrm>
            <a:off x="1147548" y="905070"/>
            <a:ext cx="4929251" cy="2523931"/>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06" name="Google Shape;106;p15"/>
          <p:cNvSpPr txBox="1">
            <a:spLocks noGrp="1"/>
          </p:cNvSpPr>
          <p:nvPr>
            <p:ph type="body" idx="1"/>
          </p:nvPr>
        </p:nvSpPr>
        <p:spPr>
          <a:xfrm>
            <a:off x="6766784" y="3429001"/>
            <a:ext cx="4376057" cy="2593425"/>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chemeClr val="lt1"/>
              </a:buClr>
              <a:buSzPts val="1600"/>
              <a:buNone/>
              <a:defRPr sz="1600">
                <a:solidFill>
                  <a:schemeClr val="lt1"/>
                </a:solidFill>
              </a:defRPr>
            </a:lvl1pPr>
            <a:lvl2pPr marL="914400" lvl="1" indent="-228600" algn="l">
              <a:lnSpc>
                <a:spcPct val="100000"/>
              </a:lnSpc>
              <a:spcBef>
                <a:spcPts val="500"/>
              </a:spcBef>
              <a:spcAft>
                <a:spcPts val="0"/>
              </a:spcAft>
              <a:buClr>
                <a:schemeClr val="lt1"/>
              </a:buClr>
              <a:buSzPts val="1400"/>
              <a:buNone/>
              <a:defRPr sz="1400">
                <a:solidFill>
                  <a:schemeClr val="lt1"/>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15"/>
          <p:cNvSpPr>
            <a:spLocks noGrp="1"/>
          </p:cNvSpPr>
          <p:nvPr>
            <p:ph type="pic" idx="3"/>
          </p:nvPr>
        </p:nvSpPr>
        <p:spPr>
          <a:xfrm>
            <a:off x="1133011" y="3429001"/>
            <a:ext cx="2474827" cy="25934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08" name="Google Shape;108;p15"/>
          <p:cNvSpPr>
            <a:spLocks noGrp="1"/>
          </p:cNvSpPr>
          <p:nvPr>
            <p:ph type="pic" idx="4"/>
          </p:nvPr>
        </p:nvSpPr>
        <p:spPr>
          <a:xfrm>
            <a:off x="3583852" y="3429001"/>
            <a:ext cx="2474827" cy="25934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4662986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full image 1">
  <p:cSld name="full image 1">
    <p:spTree>
      <p:nvGrpSpPr>
        <p:cNvPr id="1" name="Shape 109"/>
        <p:cNvGrpSpPr/>
        <p:nvPr/>
      </p:nvGrpSpPr>
      <p:grpSpPr>
        <a:xfrm>
          <a:off x="0" y="0"/>
          <a:ext cx="0" cy="0"/>
          <a:chOff x="0" y="0"/>
          <a:chExt cx="0" cy="0"/>
        </a:xfrm>
      </p:grpSpPr>
      <p:sp>
        <p:nvSpPr>
          <p:cNvPr id="110" name="Google Shape;110;p16"/>
          <p:cNvSpPr/>
          <p:nvPr/>
        </p:nvSpPr>
        <p:spPr>
          <a:xfrm>
            <a:off x="0" y="-1"/>
            <a:ext cx="6096000" cy="6857579"/>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11" name="Google Shape;111;p16"/>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6"/>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13" name="Google Shape;113;p16"/>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6"/>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15" name="Google Shape;115;p16"/>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163830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full image 2">
  <p:cSld name="full image 2">
    <p:spTree>
      <p:nvGrpSpPr>
        <p:cNvPr id="1" name="Shape 116"/>
        <p:cNvGrpSpPr/>
        <p:nvPr/>
      </p:nvGrpSpPr>
      <p:grpSpPr>
        <a:xfrm>
          <a:off x="0" y="0"/>
          <a:ext cx="0" cy="0"/>
          <a:chOff x="0" y="0"/>
          <a:chExt cx="0" cy="0"/>
        </a:xfrm>
      </p:grpSpPr>
      <p:sp>
        <p:nvSpPr>
          <p:cNvPr id="117" name="Google Shape;117;p17"/>
          <p:cNvSpPr/>
          <p:nvPr/>
        </p:nvSpPr>
        <p:spPr>
          <a:xfrm>
            <a:off x="0" y="-1"/>
            <a:ext cx="6096000" cy="6857579"/>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18" name="Google Shape;118;p17"/>
          <p:cNvSpPr txBox="1">
            <a:spLocks noGrp="1"/>
          </p:cNvSpPr>
          <p:nvPr>
            <p:ph type="title"/>
          </p:nvPr>
        </p:nvSpPr>
        <p:spPr>
          <a:xfrm>
            <a:off x="616775" y="582705"/>
            <a:ext cx="4506096" cy="746687"/>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chemeClr val="lt1"/>
              </a:buClr>
              <a:buSzPts val="2000"/>
              <a:buFont typeface="Verdana"/>
              <a:buNone/>
              <a:defRPr sz="20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7"/>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20" name="Google Shape;120;p17"/>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121" name="Google Shape;121;p17"/>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22" name="Google Shape;122;p17"/>
          <p:cNvSpPr>
            <a:spLocks noGrp="1"/>
          </p:cNvSpPr>
          <p:nvPr>
            <p:ph type="pic" idx="2"/>
          </p:nvPr>
        </p:nvSpPr>
        <p:spPr>
          <a:xfrm>
            <a:off x="2478841" y="1745700"/>
            <a:ext cx="8957081" cy="4466817"/>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259279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xt image 7">
  <p:cSld name="text image 7">
    <p:spTree>
      <p:nvGrpSpPr>
        <p:cNvPr id="1" name="Shape 123"/>
        <p:cNvGrpSpPr/>
        <p:nvPr/>
      </p:nvGrpSpPr>
      <p:grpSpPr>
        <a:xfrm>
          <a:off x="0" y="0"/>
          <a:ext cx="0" cy="0"/>
          <a:chOff x="0" y="0"/>
          <a:chExt cx="0" cy="0"/>
        </a:xfrm>
      </p:grpSpPr>
      <p:sp>
        <p:nvSpPr>
          <p:cNvPr id="124" name="Google Shape;124;p18"/>
          <p:cNvSpPr txBox="1">
            <a:spLocks noGrp="1"/>
          </p:cNvSpPr>
          <p:nvPr>
            <p:ph type="title"/>
          </p:nvPr>
        </p:nvSpPr>
        <p:spPr>
          <a:xfrm>
            <a:off x="8179818" y="681038"/>
            <a:ext cx="3381065" cy="1061701"/>
          </a:xfrm>
          <a:prstGeom prst="rect">
            <a:avLst/>
          </a:prstGeom>
          <a:noFill/>
          <a:ln>
            <a:noFill/>
          </a:ln>
        </p:spPr>
        <p:txBody>
          <a:bodyPr spcFirstLastPara="1" wrap="square" lIns="0" tIns="0" rIns="0" bIns="0" anchor="t" anchorCtr="0"/>
          <a:lstStyle>
            <a:lvl1pPr lvl="0" algn="r">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18"/>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26" name="Google Shape;126;p18"/>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8"/>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28" name="Google Shape;128;p18"/>
          <p:cNvSpPr/>
          <p:nvPr/>
        </p:nvSpPr>
        <p:spPr>
          <a:xfrm>
            <a:off x="11723279" y="681037"/>
            <a:ext cx="473336" cy="1061702"/>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29" name="Google Shape;129;p18"/>
          <p:cNvSpPr>
            <a:spLocks noGrp="1"/>
          </p:cNvSpPr>
          <p:nvPr>
            <p:ph type="pic" idx="2"/>
          </p:nvPr>
        </p:nvSpPr>
        <p:spPr>
          <a:xfrm>
            <a:off x="6311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0" name="Google Shape;130;p18"/>
          <p:cNvSpPr>
            <a:spLocks noGrp="1"/>
          </p:cNvSpPr>
          <p:nvPr>
            <p:ph type="pic" idx="3"/>
          </p:nvPr>
        </p:nvSpPr>
        <p:spPr>
          <a:xfrm>
            <a:off x="30695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1" name="Google Shape;131;p18"/>
          <p:cNvSpPr>
            <a:spLocks noGrp="1"/>
          </p:cNvSpPr>
          <p:nvPr>
            <p:ph type="pic" idx="4"/>
          </p:nvPr>
        </p:nvSpPr>
        <p:spPr>
          <a:xfrm>
            <a:off x="5507918" y="681039"/>
            <a:ext cx="2241551" cy="5495925"/>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7229960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ext image 6">
  <p:cSld name="text image 6">
    <p:spTree>
      <p:nvGrpSpPr>
        <p:cNvPr id="1" name="Shape 132"/>
        <p:cNvGrpSpPr/>
        <p:nvPr/>
      </p:nvGrpSpPr>
      <p:grpSpPr>
        <a:xfrm>
          <a:off x="0" y="0"/>
          <a:ext cx="0" cy="0"/>
          <a:chOff x="0" y="0"/>
          <a:chExt cx="0" cy="0"/>
        </a:xfrm>
      </p:grpSpPr>
      <p:sp>
        <p:nvSpPr>
          <p:cNvPr id="133" name="Google Shape;133;p19"/>
          <p:cNvSpPr/>
          <p:nvPr/>
        </p:nvSpPr>
        <p:spPr>
          <a:xfrm>
            <a:off x="6096000" y="421"/>
            <a:ext cx="6096000" cy="6857579"/>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34" name="Google Shape;134;p19"/>
          <p:cNvSpPr txBox="1">
            <a:spLocks noGrp="1"/>
          </p:cNvSpPr>
          <p:nvPr>
            <p:ph type="title"/>
          </p:nvPr>
        </p:nvSpPr>
        <p:spPr>
          <a:xfrm>
            <a:off x="616776" y="645459"/>
            <a:ext cx="2813997" cy="1957892"/>
          </a:xfrm>
          <a:prstGeom prst="rect">
            <a:avLst/>
          </a:prstGeom>
          <a:noFill/>
          <a:ln>
            <a:noFill/>
          </a:ln>
        </p:spPr>
        <p:txBody>
          <a:bodyPr spcFirstLastPara="1" wrap="square" lIns="0" tIns="45700" rIns="0" bIns="45700" anchor="t" anchorCtr="0"/>
          <a:lstStyle>
            <a:lvl1pPr lvl="0" algn="l">
              <a:lnSpc>
                <a:spcPct val="100000"/>
              </a:lnSpc>
              <a:spcBef>
                <a:spcPts val="0"/>
              </a:spcBef>
              <a:spcAft>
                <a:spcPts val="0"/>
              </a:spcAft>
              <a:buClr>
                <a:srgbClr val="664790"/>
              </a:buClr>
              <a:buSzPts val="2000"/>
              <a:buFont typeface="Verdana"/>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9"/>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36" name="Google Shape;136;p19"/>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9"/>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38" name="Google Shape;138;p19"/>
          <p:cNvSpPr>
            <a:spLocks noGrp="1"/>
          </p:cNvSpPr>
          <p:nvPr>
            <p:ph type="pic" idx="2"/>
          </p:nvPr>
        </p:nvSpPr>
        <p:spPr>
          <a:xfrm>
            <a:off x="4050138" y="645459"/>
            <a:ext cx="4863820" cy="3776394"/>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39" name="Google Shape;139;p19"/>
          <p:cNvSpPr>
            <a:spLocks noGrp="1"/>
          </p:cNvSpPr>
          <p:nvPr>
            <p:ph type="pic" idx="3"/>
          </p:nvPr>
        </p:nvSpPr>
        <p:spPr>
          <a:xfrm>
            <a:off x="9025975" y="645460"/>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0" name="Google Shape;140;p19"/>
          <p:cNvSpPr>
            <a:spLocks noGrp="1"/>
          </p:cNvSpPr>
          <p:nvPr>
            <p:ph type="pic" idx="4"/>
          </p:nvPr>
        </p:nvSpPr>
        <p:spPr>
          <a:xfrm>
            <a:off x="9025975" y="2580585"/>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1" name="Google Shape;141;p19"/>
          <p:cNvSpPr>
            <a:spLocks noGrp="1"/>
          </p:cNvSpPr>
          <p:nvPr>
            <p:ph type="pic" idx="5"/>
          </p:nvPr>
        </p:nvSpPr>
        <p:spPr>
          <a:xfrm>
            <a:off x="4050137" y="4505078"/>
            <a:ext cx="2338907"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2" name="Google Shape;142;p19"/>
          <p:cNvSpPr>
            <a:spLocks noGrp="1"/>
          </p:cNvSpPr>
          <p:nvPr>
            <p:ph type="pic" idx="6"/>
          </p:nvPr>
        </p:nvSpPr>
        <p:spPr>
          <a:xfrm>
            <a:off x="6499303" y="4505078"/>
            <a:ext cx="4863820" cy="1841718"/>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43" name="Google Shape;143;p19"/>
          <p:cNvSpPr txBox="1">
            <a:spLocks noGrp="1"/>
          </p:cNvSpPr>
          <p:nvPr>
            <p:ph type="body" idx="1"/>
          </p:nvPr>
        </p:nvSpPr>
        <p:spPr>
          <a:xfrm>
            <a:off x="616775" y="2603352"/>
            <a:ext cx="2813997" cy="3352949"/>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600"/>
              <a:buNone/>
              <a:defRPr sz="1600">
                <a:solidFill>
                  <a:srgbClr val="664790"/>
                </a:solidFill>
              </a:defRPr>
            </a:lvl3pPr>
            <a:lvl4pPr marL="1828800" lvl="3" indent="-228600" algn="l">
              <a:lnSpc>
                <a:spcPct val="100000"/>
              </a:lnSpc>
              <a:spcBef>
                <a:spcPts val="500"/>
              </a:spcBef>
              <a:spcAft>
                <a:spcPts val="0"/>
              </a:spcAft>
              <a:buClr>
                <a:srgbClr val="664790"/>
              </a:buClr>
              <a:buSzPts val="1200"/>
              <a:buNone/>
              <a:defRPr sz="1200">
                <a:solidFill>
                  <a:srgbClr val="664790"/>
                </a:solidFill>
              </a:defRPr>
            </a:lvl4pPr>
            <a:lvl5pPr marL="2286000" lvl="4" indent="-228600" algn="l">
              <a:lnSpc>
                <a:spcPct val="100000"/>
              </a:lnSpc>
              <a:spcBef>
                <a:spcPts val="500"/>
              </a:spcBef>
              <a:spcAft>
                <a:spcPts val="0"/>
              </a:spcAft>
              <a:buClr>
                <a:srgbClr val="664790"/>
              </a:buClr>
              <a:buSzPts val="1000"/>
              <a:buNone/>
              <a:defRPr sz="1000">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922966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xt image 8">
  <p:cSld name="text image 8">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616775" y="681038"/>
            <a:ext cx="4403460" cy="1045659"/>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6" name="Google Shape;146;p20"/>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47" name="Google Shape;147;p20"/>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20"/>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49" name="Google Shape;149;p20"/>
          <p:cNvSpPr/>
          <p:nvPr/>
        </p:nvSpPr>
        <p:spPr>
          <a:xfrm>
            <a:off x="0" y="681037"/>
            <a:ext cx="473336" cy="1061702"/>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50" name="Google Shape;150;p20"/>
          <p:cNvSpPr txBox="1">
            <a:spLocks noGrp="1"/>
          </p:cNvSpPr>
          <p:nvPr>
            <p:ph type="body" idx="1"/>
          </p:nvPr>
        </p:nvSpPr>
        <p:spPr>
          <a:xfrm>
            <a:off x="716034" y="4372138"/>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20"/>
          <p:cNvSpPr txBox="1">
            <a:spLocks noGrp="1"/>
          </p:cNvSpPr>
          <p:nvPr>
            <p:ph type="body" idx="2"/>
          </p:nvPr>
        </p:nvSpPr>
        <p:spPr>
          <a:xfrm>
            <a:off x="4580088" y="3778252"/>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20"/>
          <p:cNvSpPr txBox="1">
            <a:spLocks noGrp="1"/>
          </p:cNvSpPr>
          <p:nvPr>
            <p:ph type="body" idx="3"/>
          </p:nvPr>
        </p:nvSpPr>
        <p:spPr>
          <a:xfrm>
            <a:off x="8430163" y="3164533"/>
            <a:ext cx="3371869" cy="1469557"/>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1600"/>
              <a:buNone/>
              <a:defRPr sz="1600">
                <a:solidFill>
                  <a:srgbClr val="664790"/>
                </a:solidFill>
              </a:defRPr>
            </a:lvl1pPr>
            <a:lvl2pPr marL="914400" lvl="1" indent="-228600" algn="l">
              <a:lnSpc>
                <a:spcPct val="100000"/>
              </a:lnSpc>
              <a:spcBef>
                <a:spcPts val="500"/>
              </a:spcBef>
              <a:spcAft>
                <a:spcPts val="0"/>
              </a:spcAft>
              <a:buClr>
                <a:srgbClr val="664790"/>
              </a:buClr>
              <a:buSzPts val="1400"/>
              <a:buNone/>
              <a:defRPr sz="1400">
                <a:solidFill>
                  <a:srgbClr val="664790"/>
                </a:solidFill>
              </a:defRPr>
            </a:lvl2pPr>
            <a:lvl3pPr marL="1371600" lvl="2" indent="-228600" algn="l">
              <a:lnSpc>
                <a:spcPct val="100000"/>
              </a:lnSpc>
              <a:spcBef>
                <a:spcPts val="500"/>
              </a:spcBef>
              <a:spcAft>
                <a:spcPts val="0"/>
              </a:spcAft>
              <a:buClr>
                <a:srgbClr val="664790"/>
              </a:buClr>
              <a:buSzPts val="1400"/>
              <a:buNone/>
              <a:defRPr sz="1400">
                <a:solidFill>
                  <a:srgbClr val="664790"/>
                </a:solidFill>
              </a:defRPr>
            </a:lvl3pPr>
            <a:lvl4pPr marL="1828800" lvl="3" indent="-317500" algn="l">
              <a:lnSpc>
                <a:spcPct val="100000"/>
              </a:lnSpc>
              <a:spcBef>
                <a:spcPts val="500"/>
              </a:spcBef>
              <a:spcAft>
                <a:spcPts val="0"/>
              </a:spcAft>
              <a:buClr>
                <a:srgbClr val="664790"/>
              </a:buClr>
              <a:buSzPts val="1400"/>
              <a:buChar char="•"/>
              <a:defRPr>
                <a:solidFill>
                  <a:srgbClr val="664790"/>
                </a:solidFill>
              </a:defRPr>
            </a:lvl4pPr>
            <a:lvl5pPr marL="2286000" lvl="4" indent="-304800" algn="l">
              <a:lnSpc>
                <a:spcPct val="100000"/>
              </a:lnSpc>
              <a:spcBef>
                <a:spcPts val="500"/>
              </a:spcBef>
              <a:spcAft>
                <a:spcPts val="0"/>
              </a:spcAft>
              <a:buClr>
                <a:srgbClr val="664790"/>
              </a:buClr>
              <a:buSzPts val="1200"/>
              <a:buChar char="•"/>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75828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xt image 3">
  <p:cSld name="text image 3">
    <p:spTree>
      <p:nvGrpSpPr>
        <p:cNvPr id="1" name="Shape 153"/>
        <p:cNvGrpSpPr/>
        <p:nvPr/>
      </p:nvGrpSpPr>
      <p:grpSpPr>
        <a:xfrm>
          <a:off x="0" y="0"/>
          <a:ext cx="0" cy="0"/>
          <a:chOff x="0" y="0"/>
          <a:chExt cx="0" cy="0"/>
        </a:xfrm>
      </p:grpSpPr>
      <p:sp>
        <p:nvSpPr>
          <p:cNvPr id="154" name="Google Shape;154;p21"/>
          <p:cNvSpPr>
            <a:spLocks noGrp="1"/>
          </p:cNvSpPr>
          <p:nvPr>
            <p:ph type="pic" idx="2"/>
          </p:nvPr>
        </p:nvSpPr>
        <p:spPr>
          <a:xfrm>
            <a:off x="1" y="1923679"/>
            <a:ext cx="6710116" cy="4933901"/>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55" name="Google Shape;155;p21"/>
          <p:cNvSpPr/>
          <p:nvPr/>
        </p:nvSpPr>
        <p:spPr>
          <a:xfrm>
            <a:off x="616775"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Verdana"/>
              <a:ea typeface="Verdana"/>
              <a:cs typeface="Verdana"/>
              <a:sym typeface="Verdana"/>
            </a:endParaRPr>
          </a:p>
        </p:txBody>
      </p:sp>
      <p:sp>
        <p:nvSpPr>
          <p:cNvPr id="156" name="Google Shape;156;p21"/>
          <p:cNvSpPr txBox="1">
            <a:spLocks noGrp="1"/>
          </p:cNvSpPr>
          <p:nvPr>
            <p:ph type="ftr" idx="11"/>
          </p:nvPr>
        </p:nvSpPr>
        <p:spPr>
          <a:xfrm>
            <a:off x="1008071"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1"/>
          <p:cNvSpPr txBox="1">
            <a:spLocks noGrp="1"/>
          </p:cNvSpPr>
          <p:nvPr>
            <p:ph type="sldNum" idx="12"/>
          </p:nvPr>
        </p:nvSpPr>
        <p:spPr>
          <a:xfrm>
            <a:off x="616775"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Trebuchet MS"/>
                <a:ea typeface="Trebuchet MS"/>
                <a:cs typeface="Trebuchet MS"/>
                <a:sym typeface="Trebuchet MS"/>
              </a:defRPr>
            </a:lvl1pPr>
            <a:lvl2pPr marL="0" marR="0" lvl="1" indent="0" algn="ctr" rtl="0">
              <a:spcBef>
                <a:spcPts val="0"/>
              </a:spcBef>
              <a:buNone/>
              <a:defRPr sz="800">
                <a:solidFill>
                  <a:schemeClr val="lt1"/>
                </a:solidFill>
                <a:latin typeface="Trebuchet MS"/>
                <a:ea typeface="Trebuchet MS"/>
                <a:cs typeface="Trebuchet MS"/>
                <a:sym typeface="Trebuchet MS"/>
              </a:defRPr>
            </a:lvl2pPr>
            <a:lvl3pPr marL="0" marR="0" lvl="2" indent="0" algn="ctr" rtl="0">
              <a:spcBef>
                <a:spcPts val="0"/>
              </a:spcBef>
              <a:buNone/>
              <a:defRPr sz="800">
                <a:solidFill>
                  <a:schemeClr val="lt1"/>
                </a:solidFill>
                <a:latin typeface="Trebuchet MS"/>
                <a:ea typeface="Trebuchet MS"/>
                <a:cs typeface="Trebuchet MS"/>
                <a:sym typeface="Trebuchet MS"/>
              </a:defRPr>
            </a:lvl3pPr>
            <a:lvl4pPr marL="0" marR="0" lvl="3" indent="0" algn="ctr" rtl="0">
              <a:spcBef>
                <a:spcPts val="0"/>
              </a:spcBef>
              <a:buNone/>
              <a:defRPr sz="800">
                <a:solidFill>
                  <a:schemeClr val="lt1"/>
                </a:solidFill>
                <a:latin typeface="Trebuchet MS"/>
                <a:ea typeface="Trebuchet MS"/>
                <a:cs typeface="Trebuchet MS"/>
                <a:sym typeface="Trebuchet MS"/>
              </a:defRPr>
            </a:lvl4pPr>
            <a:lvl5pPr marL="0" marR="0" lvl="4" indent="0" algn="ctr" rtl="0">
              <a:spcBef>
                <a:spcPts val="0"/>
              </a:spcBef>
              <a:buNone/>
              <a:defRPr sz="800">
                <a:solidFill>
                  <a:schemeClr val="lt1"/>
                </a:solidFill>
                <a:latin typeface="Trebuchet MS"/>
                <a:ea typeface="Trebuchet MS"/>
                <a:cs typeface="Trebuchet MS"/>
                <a:sym typeface="Trebuchet MS"/>
              </a:defRPr>
            </a:lvl5pPr>
            <a:lvl6pPr marL="0" marR="0" lvl="5" indent="0" algn="ctr" rtl="0">
              <a:spcBef>
                <a:spcPts val="0"/>
              </a:spcBef>
              <a:buNone/>
              <a:defRPr sz="800">
                <a:solidFill>
                  <a:schemeClr val="lt1"/>
                </a:solidFill>
                <a:latin typeface="Trebuchet MS"/>
                <a:ea typeface="Trebuchet MS"/>
                <a:cs typeface="Trebuchet MS"/>
                <a:sym typeface="Trebuchet MS"/>
              </a:defRPr>
            </a:lvl6pPr>
            <a:lvl7pPr marL="0" marR="0" lvl="6" indent="0" algn="ctr" rtl="0">
              <a:spcBef>
                <a:spcPts val="0"/>
              </a:spcBef>
              <a:buNone/>
              <a:defRPr sz="800">
                <a:solidFill>
                  <a:schemeClr val="lt1"/>
                </a:solidFill>
                <a:latin typeface="Trebuchet MS"/>
                <a:ea typeface="Trebuchet MS"/>
                <a:cs typeface="Trebuchet MS"/>
                <a:sym typeface="Trebuchet MS"/>
              </a:defRPr>
            </a:lvl7pPr>
            <a:lvl8pPr marL="0" marR="0" lvl="7" indent="0" algn="ctr" rtl="0">
              <a:spcBef>
                <a:spcPts val="0"/>
              </a:spcBef>
              <a:buNone/>
              <a:defRPr sz="800">
                <a:solidFill>
                  <a:schemeClr val="lt1"/>
                </a:solidFill>
                <a:latin typeface="Trebuchet MS"/>
                <a:ea typeface="Trebuchet MS"/>
                <a:cs typeface="Trebuchet MS"/>
                <a:sym typeface="Trebuchet MS"/>
              </a:defRPr>
            </a:lvl8pPr>
            <a:lvl9pPr marL="0" marR="0" lvl="8" indent="0" algn="ctr" rtl="0">
              <a:spcBef>
                <a:spcPts val="0"/>
              </a:spcBef>
              <a:buNone/>
              <a:defRPr sz="800">
                <a:solidFill>
                  <a:schemeClr val="lt1"/>
                </a:solidFill>
                <a:latin typeface="Trebuchet MS"/>
                <a:ea typeface="Trebuchet MS"/>
                <a:cs typeface="Trebuchet MS"/>
                <a:sym typeface="Trebuchet MS"/>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58" name="Google Shape;158;p21"/>
          <p:cNvSpPr/>
          <p:nvPr/>
        </p:nvSpPr>
        <p:spPr>
          <a:xfrm>
            <a:off x="6710117" y="1922318"/>
            <a:ext cx="5481883" cy="4935260"/>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59" name="Google Shape;159;p21"/>
          <p:cNvSpPr>
            <a:spLocks noGrp="1"/>
          </p:cNvSpPr>
          <p:nvPr>
            <p:ph type="pic" idx="3"/>
          </p:nvPr>
        </p:nvSpPr>
        <p:spPr>
          <a:xfrm>
            <a:off x="6710117" y="423"/>
            <a:ext cx="5481884" cy="1921873"/>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60" name="Google Shape;160;p21"/>
          <p:cNvSpPr/>
          <p:nvPr/>
        </p:nvSpPr>
        <p:spPr>
          <a:xfrm>
            <a:off x="0" y="0"/>
            <a:ext cx="6710115" cy="1923678"/>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61" name="Google Shape;161;p21"/>
          <p:cNvSpPr txBox="1">
            <a:spLocks noGrp="1"/>
          </p:cNvSpPr>
          <p:nvPr>
            <p:ph type="title"/>
          </p:nvPr>
        </p:nvSpPr>
        <p:spPr>
          <a:xfrm>
            <a:off x="616775" y="320302"/>
            <a:ext cx="5723068" cy="1325563"/>
          </a:xfrm>
          <a:prstGeom prst="rect">
            <a:avLst/>
          </a:prstGeom>
          <a:noFill/>
          <a:ln>
            <a:noFill/>
          </a:ln>
        </p:spPr>
        <p:txBody>
          <a:bodyPr spcFirstLastPara="1" wrap="square" lIns="0" tIns="45700" rIns="91425" bIns="45700" anchor="ctr" anchorCtr="0"/>
          <a:lstStyle>
            <a:lvl1pPr lvl="0" algn="l">
              <a:lnSpc>
                <a:spcPct val="100000"/>
              </a:lnSpc>
              <a:spcBef>
                <a:spcPts val="0"/>
              </a:spcBef>
              <a:spcAft>
                <a:spcPts val="0"/>
              </a:spcAft>
              <a:buClr>
                <a:srgbClr val="664790"/>
              </a:buClr>
              <a:buSzPts val="2200"/>
              <a:buFont typeface="Verdana"/>
              <a:buNone/>
              <a:defRPr sz="2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9454646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new topic image">
  <p:cSld name="new topic image">
    <p:bg>
      <p:bgPr>
        <a:solidFill>
          <a:schemeClr val="lt1"/>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ctrTitle"/>
          </p:nvPr>
        </p:nvSpPr>
        <p:spPr>
          <a:xfrm>
            <a:off x="895574" y="2235200"/>
            <a:ext cx="4698401"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dk1"/>
              </a:buClr>
              <a:buSzPts val="3600"/>
              <a:buFont typeface="Verdana"/>
              <a:buNone/>
              <a:defRPr sz="3600"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22"/>
          <p:cNvSpPr txBox="1">
            <a:spLocks noGrp="1"/>
          </p:cNvSpPr>
          <p:nvPr>
            <p:ph type="subTitle" idx="1"/>
          </p:nvPr>
        </p:nvSpPr>
        <p:spPr>
          <a:xfrm>
            <a:off x="1039009" y="5518673"/>
            <a:ext cx="4405827" cy="892885"/>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1400"/>
              <a:buNone/>
              <a:defRPr sz="1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22"/>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66" name="Google Shape;166;p22"/>
          <p:cNvSpPr>
            <a:spLocks noGrp="1"/>
          </p:cNvSpPr>
          <p:nvPr>
            <p:ph type="pic" idx="2"/>
          </p:nvPr>
        </p:nvSpPr>
        <p:spPr>
          <a:xfrm>
            <a:off x="6096001" y="0"/>
            <a:ext cx="6096001" cy="6858000"/>
          </a:xfrm>
          <a:prstGeom prst="rect">
            <a:avLst/>
          </a:prstGeom>
          <a:solidFill>
            <a:srgbClr val="F2F2F2"/>
          </a:solidFill>
          <a:ln>
            <a:noFill/>
          </a:ln>
        </p:spPr>
        <p:txBody>
          <a:bodyPr spcFirstLastPara="1" wrap="square" lIns="0" tIns="45700" rIns="91425" bIns="45700" anchor="ctr" anchorCtr="0"/>
          <a:lstStyle>
            <a:lvl1pPr marR="0" lvl="0" algn="ctr" rtl="0">
              <a:lnSpc>
                <a:spcPct val="100000"/>
              </a:lnSpc>
              <a:spcBef>
                <a:spcPts val="1000"/>
              </a:spcBef>
              <a:spcAft>
                <a:spcPts val="0"/>
              </a:spcAft>
              <a:buClr>
                <a:srgbClr val="664790"/>
              </a:buClr>
              <a:buSzPts val="1000"/>
              <a:buFont typeface="Arial"/>
              <a:buNone/>
              <a:defRPr sz="1000" b="0" i="0" u="none" strike="noStrike" cap="none">
                <a:solidFill>
                  <a:srgbClr val="664790"/>
                </a:solidFill>
                <a:latin typeface="Verdana"/>
                <a:ea typeface="Verdana"/>
                <a:cs typeface="Verdana"/>
                <a:sym typeface="Verdana"/>
              </a:defRPr>
            </a:lvl1pPr>
            <a:lvl2pPr marR="0" lvl="1"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R="0" lvl="2"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R="0" lvl="3"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R="0" lvl="4"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24893476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with social icons">
  <p:cSld name="Title Slide with social icons">
    <p:bg>
      <p:bgPr>
        <a:solidFill>
          <a:schemeClr val="lt1"/>
        </a:solidFill>
        <a:effectLst/>
      </p:bgPr>
    </p:bg>
    <p:spTree>
      <p:nvGrpSpPr>
        <p:cNvPr id="1" name="Shape 167"/>
        <p:cNvGrpSpPr/>
        <p:nvPr/>
      </p:nvGrpSpPr>
      <p:grpSpPr>
        <a:xfrm>
          <a:off x="0" y="0"/>
          <a:ext cx="0" cy="0"/>
          <a:chOff x="0" y="0"/>
          <a:chExt cx="0" cy="0"/>
        </a:xfrm>
      </p:grpSpPr>
      <p:sp>
        <p:nvSpPr>
          <p:cNvPr id="168" name="Google Shape;168;p23"/>
          <p:cNvSpPr/>
          <p:nvPr/>
        </p:nvSpPr>
        <p:spPr>
          <a:xfrm>
            <a:off x="0" y="2097742"/>
            <a:ext cx="12192000" cy="4760258"/>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69" name="Google Shape;169;p23"/>
          <p:cNvSpPr txBox="1">
            <a:spLocks noGrp="1"/>
          </p:cNvSpPr>
          <p:nvPr>
            <p:ph type="ctrTitle"/>
          </p:nvPr>
        </p:nvSpPr>
        <p:spPr>
          <a:xfrm>
            <a:off x="1202554" y="2880220"/>
            <a:ext cx="7821917"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chemeClr val="lt1"/>
              </a:buClr>
              <a:buSzPts val="4800"/>
              <a:buFont typeface="Verdana"/>
              <a:buNone/>
              <a:defRPr sz="4800"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23"/>
          <p:cNvSpPr txBox="1">
            <a:spLocks noGrp="1"/>
          </p:cNvSpPr>
          <p:nvPr>
            <p:ph type="subTitle" idx="1"/>
          </p:nvPr>
        </p:nvSpPr>
        <p:spPr>
          <a:xfrm>
            <a:off x="1202554" y="5823631"/>
            <a:ext cx="6879772" cy="478558"/>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chemeClr val="lt1"/>
              </a:buClr>
              <a:buSzPts val="1800"/>
              <a:buNone/>
              <a:defRPr sz="1800">
                <a:solidFill>
                  <a:schemeClr val="lt1"/>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71" name="Google Shape;171;p23"/>
          <p:cNvPicPr preferRelativeResize="0"/>
          <p:nvPr/>
        </p:nvPicPr>
        <p:blipFill rotWithShape="1">
          <a:blip r:embed="rId2">
            <a:alphaModFix/>
          </a:blip>
          <a:srcRect/>
          <a:stretch/>
        </p:blipFill>
        <p:spPr>
          <a:xfrm>
            <a:off x="775705" y="0"/>
            <a:ext cx="2393859" cy="1810872"/>
          </a:xfrm>
          <a:prstGeom prst="rect">
            <a:avLst/>
          </a:prstGeom>
          <a:noFill/>
          <a:ln>
            <a:noFill/>
          </a:ln>
        </p:spPr>
      </p:pic>
      <p:sp>
        <p:nvSpPr>
          <p:cNvPr id="172" name="Google Shape;172;p23"/>
          <p:cNvSpPr txBox="1">
            <a:spLocks noGrp="1"/>
          </p:cNvSpPr>
          <p:nvPr>
            <p:ph type="body" idx="2"/>
          </p:nvPr>
        </p:nvSpPr>
        <p:spPr>
          <a:xfrm rot="5400000">
            <a:off x="10671036" y="3683760"/>
            <a:ext cx="2062163" cy="455084"/>
          </a:xfrm>
          <a:prstGeom prst="rect">
            <a:avLst/>
          </a:prstGeom>
          <a:noFill/>
          <a:ln>
            <a:noFill/>
          </a:ln>
        </p:spPr>
        <p:txBody>
          <a:bodyPr spcFirstLastPara="1" wrap="square" lIns="0" tIns="45700" rIns="91425" bIns="45700" anchor="ctr" anchorCtr="0"/>
          <a:lstStyle>
            <a:lvl1pPr marL="457200" lvl="0" indent="-228600" algn="l">
              <a:lnSpc>
                <a:spcPct val="100000"/>
              </a:lnSpc>
              <a:spcBef>
                <a:spcPts val="1000"/>
              </a:spcBef>
              <a:spcAft>
                <a:spcPts val="0"/>
              </a:spcAft>
              <a:buClr>
                <a:schemeClr val="lt1"/>
              </a:buClr>
              <a:buSzPts val="1200"/>
              <a:buNone/>
              <a:defRPr sz="1200">
                <a:solidFill>
                  <a:schemeClr val="lt1"/>
                </a:solidFill>
              </a:defRPr>
            </a:lvl1pPr>
            <a:lvl2pPr marL="914400" lvl="1" indent="-342900" algn="l">
              <a:lnSpc>
                <a:spcPct val="100000"/>
              </a:lnSpc>
              <a:spcBef>
                <a:spcPts val="500"/>
              </a:spcBef>
              <a:spcAft>
                <a:spcPts val="0"/>
              </a:spcAft>
              <a:buClr>
                <a:srgbClr val="664790"/>
              </a:buClr>
              <a:buSzPts val="1800"/>
              <a:buChar char="•"/>
              <a:defRPr/>
            </a:lvl2pPr>
            <a:lvl3pPr marL="1371600" lvl="2" indent="-342900" algn="l">
              <a:lnSpc>
                <a:spcPct val="100000"/>
              </a:lnSpc>
              <a:spcBef>
                <a:spcPts val="500"/>
              </a:spcBef>
              <a:spcAft>
                <a:spcPts val="0"/>
              </a:spcAft>
              <a:buClr>
                <a:srgbClr val="664790"/>
              </a:buClr>
              <a:buSzPts val="1800"/>
              <a:buChar char="•"/>
              <a:defRPr/>
            </a:lvl3pPr>
            <a:lvl4pPr marL="1828800" lvl="3" indent="-342900" algn="l">
              <a:lnSpc>
                <a:spcPct val="100000"/>
              </a:lnSpc>
              <a:spcBef>
                <a:spcPts val="500"/>
              </a:spcBef>
              <a:spcAft>
                <a:spcPts val="0"/>
              </a:spcAft>
              <a:buClr>
                <a:srgbClr val="664790"/>
              </a:buClr>
              <a:buSzPts val="1800"/>
              <a:buChar char="•"/>
              <a:defRPr/>
            </a:lvl4pPr>
            <a:lvl5pPr marL="2286000" lvl="4" indent="-342900" algn="l">
              <a:lnSpc>
                <a:spcPct val="100000"/>
              </a:lnSpc>
              <a:spcBef>
                <a:spcPts val="500"/>
              </a:spcBef>
              <a:spcAft>
                <a:spcPts val="0"/>
              </a:spcAft>
              <a:buClr>
                <a:srgbClr val="664790"/>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23"/>
          <p:cNvSpPr txBox="1"/>
          <p:nvPr/>
        </p:nvSpPr>
        <p:spPr>
          <a:xfrm>
            <a:off x="1730716" y="5309366"/>
            <a:ext cx="1210400" cy="184800"/>
          </a:xfrm>
          <a:prstGeom prst="rect">
            <a:avLst/>
          </a:prstGeom>
          <a:noFill/>
          <a:ln>
            <a:noFill/>
          </a:ln>
        </p:spPr>
        <p:txBody>
          <a:bodyPr spcFirstLastPara="1" wrap="square" lIns="0" tIns="0" rIns="0" bIns="0" anchor="t" anchorCtr="0">
            <a:noAutofit/>
          </a:bodyPr>
          <a:lstStyle/>
          <a:p>
            <a:r>
              <a:rPr lang="lv-LV" sz="1200">
                <a:solidFill>
                  <a:srgbClr val="FFFFFF"/>
                </a:solidFill>
                <a:latin typeface="Verdana"/>
                <a:ea typeface="Verdana"/>
                <a:cs typeface="Verdana"/>
                <a:sym typeface="Verdana"/>
              </a:rPr>
              <a:t>IZM_gov_lv</a:t>
            </a:r>
            <a:endParaRPr sz="1200">
              <a:solidFill>
                <a:srgbClr val="664690"/>
              </a:solidFill>
              <a:latin typeface="Verdana"/>
              <a:ea typeface="Verdana"/>
              <a:cs typeface="Verdana"/>
              <a:sym typeface="Verdana"/>
            </a:endParaRPr>
          </a:p>
        </p:txBody>
      </p:sp>
      <p:sp>
        <p:nvSpPr>
          <p:cNvPr id="174" name="Google Shape;174;p23"/>
          <p:cNvSpPr txBox="1"/>
          <p:nvPr/>
        </p:nvSpPr>
        <p:spPr>
          <a:xfrm>
            <a:off x="4063573" y="5309366"/>
            <a:ext cx="1967600" cy="184800"/>
          </a:xfrm>
          <a:prstGeom prst="rect">
            <a:avLst/>
          </a:prstGeom>
          <a:noFill/>
          <a:ln>
            <a:noFill/>
          </a:ln>
        </p:spPr>
        <p:txBody>
          <a:bodyPr spcFirstLastPara="1" wrap="square" lIns="0" tIns="0" rIns="0" bIns="0" anchor="t" anchorCtr="0">
            <a:noAutofit/>
          </a:bodyPr>
          <a:lstStyle/>
          <a:p>
            <a:r>
              <a:rPr lang="lv-LV" sz="1200">
                <a:solidFill>
                  <a:srgbClr val="FFFFFF"/>
                </a:solidFill>
                <a:latin typeface="Verdana"/>
                <a:ea typeface="Verdana"/>
                <a:cs typeface="Verdana"/>
                <a:sym typeface="Verdana"/>
              </a:rPr>
              <a:t>Izglitibas.ministrija</a:t>
            </a:r>
            <a:endParaRPr sz="1200">
              <a:solidFill>
                <a:srgbClr val="664690"/>
              </a:solidFill>
              <a:latin typeface="Verdana"/>
              <a:ea typeface="Verdana"/>
              <a:cs typeface="Verdana"/>
              <a:sym typeface="Verdana"/>
            </a:endParaRPr>
          </a:p>
        </p:txBody>
      </p:sp>
      <p:pic>
        <p:nvPicPr>
          <p:cNvPr id="175" name="Google Shape;175;p23"/>
          <p:cNvPicPr preferRelativeResize="0"/>
          <p:nvPr/>
        </p:nvPicPr>
        <p:blipFill>
          <a:blip r:embed="rId3">
            <a:alphaModFix/>
          </a:blip>
          <a:stretch>
            <a:fillRect/>
          </a:stretch>
        </p:blipFill>
        <p:spPr>
          <a:xfrm>
            <a:off x="3553034" y="5261489"/>
            <a:ext cx="373900" cy="280425"/>
          </a:xfrm>
          <a:prstGeom prst="rect">
            <a:avLst/>
          </a:prstGeom>
          <a:noFill/>
          <a:ln>
            <a:noFill/>
          </a:ln>
        </p:spPr>
      </p:pic>
      <p:pic>
        <p:nvPicPr>
          <p:cNvPr id="176" name="Google Shape;176;p23"/>
          <p:cNvPicPr preferRelativeResize="0"/>
          <p:nvPr/>
        </p:nvPicPr>
        <p:blipFill>
          <a:blip r:embed="rId4">
            <a:alphaModFix/>
          </a:blip>
          <a:stretch>
            <a:fillRect/>
          </a:stretch>
        </p:blipFill>
        <p:spPr>
          <a:xfrm>
            <a:off x="1202566" y="5261501"/>
            <a:ext cx="373900" cy="280425"/>
          </a:xfrm>
          <a:prstGeom prst="rect">
            <a:avLst/>
          </a:prstGeom>
          <a:noFill/>
          <a:ln>
            <a:noFill/>
          </a:ln>
        </p:spPr>
      </p:pic>
    </p:spTree>
    <p:extLst>
      <p:ext uri="{BB962C8B-B14F-4D97-AF65-F5344CB8AC3E}">
        <p14:creationId xmlns:p14="http://schemas.microsoft.com/office/powerpoint/2010/main" val="8813944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xt 3">
  <p:cSld name="text 3">
    <p:spTree>
      <p:nvGrpSpPr>
        <p:cNvPr id="1" name="Shape 183"/>
        <p:cNvGrpSpPr/>
        <p:nvPr/>
      </p:nvGrpSpPr>
      <p:grpSpPr>
        <a:xfrm>
          <a:off x="0" y="0"/>
          <a:ext cx="0" cy="0"/>
          <a:chOff x="0" y="0"/>
          <a:chExt cx="0" cy="0"/>
        </a:xfrm>
      </p:grpSpPr>
      <p:sp>
        <p:nvSpPr>
          <p:cNvPr id="184" name="Google Shape;184;p25"/>
          <p:cNvSpPr txBox="1">
            <a:spLocks noGrp="1"/>
          </p:cNvSpPr>
          <p:nvPr>
            <p:ph type="title"/>
          </p:nvPr>
        </p:nvSpPr>
        <p:spPr>
          <a:xfrm>
            <a:off x="616774" y="681038"/>
            <a:ext cx="5938219" cy="755482"/>
          </a:xfrm>
          <a:prstGeom prst="rect">
            <a:avLst/>
          </a:prstGeom>
          <a:noFill/>
          <a:ln>
            <a:noFill/>
          </a:ln>
        </p:spPr>
        <p:txBody>
          <a:bodyPr spcFirstLastPara="1" wrap="square" lIns="0" tIns="0" rIns="0" bIns="0" anchor="t" anchorCtr="0"/>
          <a:lstStyle>
            <a:lvl1pPr lvl="0" algn="l">
              <a:lnSpc>
                <a:spcPct val="100000"/>
              </a:lnSpc>
              <a:spcBef>
                <a:spcPts val="0"/>
              </a:spcBef>
              <a:spcAft>
                <a:spcPts val="0"/>
              </a:spcAft>
              <a:buClr>
                <a:srgbClr val="664790"/>
              </a:buClr>
              <a:buSzPts val="2400"/>
              <a:buFont typeface="Verdana"/>
              <a:buNone/>
              <a:defRPr sz="2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25"/>
          <p:cNvSpPr/>
          <p:nvPr/>
        </p:nvSpPr>
        <p:spPr>
          <a:xfrm>
            <a:off x="631117" y="6566070"/>
            <a:ext cx="391296" cy="291533"/>
          </a:xfrm>
          <a:prstGeom prst="rect">
            <a:avLst/>
          </a:prstGeom>
          <a:solidFill>
            <a:srgbClr val="664790"/>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
        <p:nvSpPr>
          <p:cNvPr id="186" name="Google Shape;186;p25"/>
          <p:cNvSpPr txBox="1">
            <a:spLocks noGrp="1"/>
          </p:cNvSpPr>
          <p:nvPr>
            <p:ph type="ftr" idx="11"/>
          </p:nvPr>
        </p:nvSpPr>
        <p:spPr>
          <a:xfrm>
            <a:off x="1022413" y="6566069"/>
            <a:ext cx="4114800" cy="291510"/>
          </a:xfrm>
          <a:prstGeom prst="rect">
            <a:avLst/>
          </a:prstGeom>
          <a:noFill/>
          <a:ln>
            <a:noFill/>
          </a:ln>
        </p:spPr>
        <p:txBody>
          <a:bodyPr spcFirstLastPara="1" wrap="square" lIns="108000" tIns="36000" rIns="36000" bIns="36000" anchor="ctr" anchorCtr="0"/>
          <a:lstStyle>
            <a:lvl1pPr lvl="0" algn="l">
              <a:spcBef>
                <a:spcPts val="0"/>
              </a:spcBef>
              <a:spcAft>
                <a:spcPts val="0"/>
              </a:spcAft>
              <a:buSzPts val="1400"/>
              <a:buNone/>
              <a:defRPr sz="800">
                <a:solidFill>
                  <a:srgbClr val="66479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25"/>
          <p:cNvSpPr txBox="1">
            <a:spLocks noGrp="1"/>
          </p:cNvSpPr>
          <p:nvPr>
            <p:ph type="sldNum" idx="12"/>
          </p:nvPr>
        </p:nvSpPr>
        <p:spPr>
          <a:xfrm>
            <a:off x="631117" y="6566070"/>
            <a:ext cx="391296" cy="291513"/>
          </a:xfrm>
          <a:prstGeom prst="rect">
            <a:avLst/>
          </a:prstGeom>
          <a:noFill/>
          <a:ln>
            <a:noFill/>
          </a:ln>
        </p:spPr>
        <p:txBody>
          <a:bodyPr spcFirstLastPara="1" wrap="square" lIns="36000" tIns="36000" rIns="36000" bIns="36000" anchor="ctr" anchorCtr="0">
            <a:noAutofit/>
          </a:bodyPr>
          <a:lstStyle>
            <a:lvl1pPr marL="0" marR="0" lvl="0" indent="0" algn="ctr" rtl="0">
              <a:spcBef>
                <a:spcPts val="0"/>
              </a:spcBef>
              <a:buNone/>
              <a:defRPr sz="800">
                <a:solidFill>
                  <a:schemeClr val="lt1"/>
                </a:solidFill>
                <a:latin typeface="Verdana"/>
                <a:ea typeface="Verdana"/>
                <a:cs typeface="Verdana"/>
                <a:sym typeface="Verdana"/>
              </a:defRPr>
            </a:lvl1pPr>
            <a:lvl2pPr marL="0" marR="0" lvl="1" indent="0" algn="ctr" rtl="0">
              <a:spcBef>
                <a:spcPts val="0"/>
              </a:spcBef>
              <a:buNone/>
              <a:defRPr sz="800">
                <a:solidFill>
                  <a:schemeClr val="lt1"/>
                </a:solidFill>
                <a:latin typeface="Verdana"/>
                <a:ea typeface="Verdana"/>
                <a:cs typeface="Verdana"/>
                <a:sym typeface="Verdana"/>
              </a:defRPr>
            </a:lvl2pPr>
            <a:lvl3pPr marL="0" marR="0" lvl="2" indent="0" algn="ctr" rtl="0">
              <a:spcBef>
                <a:spcPts val="0"/>
              </a:spcBef>
              <a:buNone/>
              <a:defRPr sz="800">
                <a:solidFill>
                  <a:schemeClr val="lt1"/>
                </a:solidFill>
                <a:latin typeface="Verdana"/>
                <a:ea typeface="Verdana"/>
                <a:cs typeface="Verdana"/>
                <a:sym typeface="Verdana"/>
              </a:defRPr>
            </a:lvl3pPr>
            <a:lvl4pPr marL="0" marR="0" lvl="3" indent="0" algn="ctr" rtl="0">
              <a:spcBef>
                <a:spcPts val="0"/>
              </a:spcBef>
              <a:buNone/>
              <a:defRPr sz="800">
                <a:solidFill>
                  <a:schemeClr val="lt1"/>
                </a:solidFill>
                <a:latin typeface="Verdana"/>
                <a:ea typeface="Verdana"/>
                <a:cs typeface="Verdana"/>
                <a:sym typeface="Verdana"/>
              </a:defRPr>
            </a:lvl4pPr>
            <a:lvl5pPr marL="0" marR="0" lvl="4" indent="0" algn="ctr" rtl="0">
              <a:spcBef>
                <a:spcPts val="0"/>
              </a:spcBef>
              <a:buNone/>
              <a:defRPr sz="800">
                <a:solidFill>
                  <a:schemeClr val="lt1"/>
                </a:solidFill>
                <a:latin typeface="Verdana"/>
                <a:ea typeface="Verdana"/>
                <a:cs typeface="Verdana"/>
                <a:sym typeface="Verdana"/>
              </a:defRPr>
            </a:lvl5pPr>
            <a:lvl6pPr marL="0" marR="0" lvl="5" indent="0" algn="ctr" rtl="0">
              <a:spcBef>
                <a:spcPts val="0"/>
              </a:spcBef>
              <a:buNone/>
              <a:defRPr sz="800">
                <a:solidFill>
                  <a:schemeClr val="lt1"/>
                </a:solidFill>
                <a:latin typeface="Verdana"/>
                <a:ea typeface="Verdana"/>
                <a:cs typeface="Verdana"/>
                <a:sym typeface="Verdana"/>
              </a:defRPr>
            </a:lvl6pPr>
            <a:lvl7pPr marL="0" marR="0" lvl="6" indent="0" algn="ctr" rtl="0">
              <a:spcBef>
                <a:spcPts val="0"/>
              </a:spcBef>
              <a:buNone/>
              <a:defRPr sz="800">
                <a:solidFill>
                  <a:schemeClr val="lt1"/>
                </a:solidFill>
                <a:latin typeface="Verdana"/>
                <a:ea typeface="Verdana"/>
                <a:cs typeface="Verdana"/>
                <a:sym typeface="Verdana"/>
              </a:defRPr>
            </a:lvl7pPr>
            <a:lvl8pPr marL="0" marR="0" lvl="7" indent="0" algn="ctr" rtl="0">
              <a:spcBef>
                <a:spcPts val="0"/>
              </a:spcBef>
              <a:buNone/>
              <a:defRPr sz="800">
                <a:solidFill>
                  <a:schemeClr val="lt1"/>
                </a:solidFill>
                <a:latin typeface="Verdana"/>
                <a:ea typeface="Verdana"/>
                <a:cs typeface="Verdana"/>
                <a:sym typeface="Verdana"/>
              </a:defRPr>
            </a:lvl8pPr>
            <a:lvl9pPr marL="0" marR="0" lvl="8" indent="0" algn="ctr" rtl="0">
              <a:spcBef>
                <a:spcPts val="0"/>
              </a:spcBef>
              <a:buNone/>
              <a:defRPr sz="800">
                <a:solidFill>
                  <a:schemeClr val="lt1"/>
                </a:solidFill>
                <a:latin typeface="Verdana"/>
                <a:ea typeface="Verdana"/>
                <a:cs typeface="Verdana"/>
                <a:sym typeface="Verdana"/>
              </a:defRPr>
            </a:lvl9pPr>
          </a:lstStyle>
          <a:p>
            <a:fld id="{00000000-1234-1234-1234-123412341234}" type="slidenum">
              <a:rPr lang="lv-LV" smtClean="0">
                <a:solidFill>
                  <a:srgbClr val="FFFFFF"/>
                </a:solidFill>
              </a:rPr>
              <a:pPr/>
              <a:t>‹#›</a:t>
            </a:fld>
            <a:endParaRPr lang="lv-LV">
              <a:solidFill>
                <a:srgbClr val="FFFFFF"/>
              </a:solidFill>
            </a:endParaRPr>
          </a:p>
        </p:txBody>
      </p:sp>
      <p:sp>
        <p:nvSpPr>
          <p:cNvPr id="188" name="Google Shape;188;p25"/>
          <p:cNvSpPr txBox="1">
            <a:spLocks noGrp="1"/>
          </p:cNvSpPr>
          <p:nvPr>
            <p:ph type="body" idx="1"/>
          </p:nvPr>
        </p:nvSpPr>
        <p:spPr>
          <a:xfrm>
            <a:off x="616775" y="1845946"/>
            <a:ext cx="10929767" cy="4199852"/>
          </a:xfrm>
          <a:prstGeom prst="rect">
            <a:avLst/>
          </a:prstGeom>
          <a:noFill/>
          <a:ln>
            <a:noFill/>
          </a:ln>
        </p:spPr>
        <p:txBody>
          <a:bodyPr spcFirstLastPara="1" wrap="square" lIns="0" tIns="45700" rIns="91425" bIns="45700" anchor="t" anchorCtr="0"/>
          <a:lstStyle>
            <a:lvl1pPr marL="457200" lvl="0" indent="-228600" algn="l">
              <a:lnSpc>
                <a:spcPct val="100000"/>
              </a:lnSpc>
              <a:spcBef>
                <a:spcPts val="1000"/>
              </a:spcBef>
              <a:spcAft>
                <a:spcPts val="0"/>
              </a:spcAft>
              <a:buClr>
                <a:srgbClr val="664790"/>
              </a:buClr>
              <a:buSzPts val="2400"/>
              <a:buNone/>
              <a:defRPr>
                <a:solidFill>
                  <a:srgbClr val="664790"/>
                </a:solidFill>
              </a:defRPr>
            </a:lvl1pPr>
            <a:lvl2pPr marL="914400" lvl="1" indent="-228600" algn="l">
              <a:lnSpc>
                <a:spcPct val="100000"/>
              </a:lnSpc>
              <a:spcBef>
                <a:spcPts val="500"/>
              </a:spcBef>
              <a:spcAft>
                <a:spcPts val="0"/>
              </a:spcAft>
              <a:buClr>
                <a:srgbClr val="664790"/>
              </a:buClr>
              <a:buSzPts val="2000"/>
              <a:buNone/>
              <a:defRPr>
                <a:solidFill>
                  <a:srgbClr val="664790"/>
                </a:solidFill>
              </a:defRPr>
            </a:lvl2pPr>
            <a:lvl3pPr marL="1371600" lvl="2" indent="-228600" algn="l">
              <a:lnSpc>
                <a:spcPct val="100000"/>
              </a:lnSpc>
              <a:spcBef>
                <a:spcPts val="500"/>
              </a:spcBef>
              <a:spcAft>
                <a:spcPts val="0"/>
              </a:spcAft>
              <a:buClr>
                <a:srgbClr val="664790"/>
              </a:buClr>
              <a:buSzPts val="1800"/>
              <a:buNone/>
              <a:defRPr>
                <a:solidFill>
                  <a:srgbClr val="664790"/>
                </a:solidFill>
              </a:defRPr>
            </a:lvl3pPr>
            <a:lvl4pPr marL="1828800" lvl="3" indent="-228600" algn="l">
              <a:lnSpc>
                <a:spcPct val="100000"/>
              </a:lnSpc>
              <a:spcBef>
                <a:spcPts val="500"/>
              </a:spcBef>
              <a:spcAft>
                <a:spcPts val="0"/>
              </a:spcAft>
              <a:buClr>
                <a:srgbClr val="664790"/>
              </a:buClr>
              <a:buSzPts val="1400"/>
              <a:buNone/>
              <a:defRPr>
                <a:solidFill>
                  <a:srgbClr val="664790"/>
                </a:solidFill>
              </a:defRPr>
            </a:lvl4pPr>
            <a:lvl5pPr marL="2286000" lvl="4" indent="-228600" algn="l">
              <a:lnSpc>
                <a:spcPct val="100000"/>
              </a:lnSpc>
              <a:spcBef>
                <a:spcPts val="500"/>
              </a:spcBef>
              <a:spcAft>
                <a:spcPts val="0"/>
              </a:spcAft>
              <a:buClr>
                <a:srgbClr val="664790"/>
              </a:buClr>
              <a:buSzPts val="1200"/>
              <a:buNone/>
              <a:defRPr>
                <a:solidFill>
                  <a:srgbClr val="66479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783602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random 1">
  <p:cSld name="random 1">
    <p:bg>
      <p:bgPr>
        <a:solidFill>
          <a:schemeClr val="lt1"/>
        </a:solidFill>
        <a:effectLst/>
      </p:bgPr>
    </p:bg>
    <p:spTree>
      <p:nvGrpSpPr>
        <p:cNvPr id="1" name="Shape 193"/>
        <p:cNvGrpSpPr/>
        <p:nvPr/>
      </p:nvGrpSpPr>
      <p:grpSpPr>
        <a:xfrm>
          <a:off x="0" y="0"/>
          <a:ext cx="0" cy="0"/>
          <a:chOff x="0" y="0"/>
          <a:chExt cx="0" cy="0"/>
        </a:xfrm>
      </p:grpSpPr>
      <p:sp>
        <p:nvSpPr>
          <p:cNvPr id="194" name="Google Shape;194;p27"/>
          <p:cNvSpPr txBox="1">
            <a:spLocks noGrp="1"/>
          </p:cNvSpPr>
          <p:nvPr>
            <p:ph type="ctrTitle"/>
          </p:nvPr>
        </p:nvSpPr>
        <p:spPr>
          <a:xfrm>
            <a:off x="914400" y="2235200"/>
            <a:ext cx="8337176"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5" name="Google Shape;195;p27"/>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96" name="Google Shape;196;p27"/>
          <p:cNvSpPr/>
          <p:nvPr/>
        </p:nvSpPr>
        <p:spPr>
          <a:xfrm>
            <a:off x="0" y="2235200"/>
            <a:ext cx="645459" cy="2142864"/>
          </a:xfrm>
          <a:prstGeom prst="rect">
            <a:avLst/>
          </a:prstGeom>
          <a:solidFill>
            <a:srgbClr val="CBC7D8"/>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Tree>
    <p:extLst>
      <p:ext uri="{BB962C8B-B14F-4D97-AF65-F5344CB8AC3E}">
        <p14:creationId xmlns:p14="http://schemas.microsoft.com/office/powerpoint/2010/main" val="33549353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random 2">
  <p:cSld name="random 2">
    <p:bg>
      <p:bgPr>
        <a:solidFill>
          <a:srgbClr val="CBC7D8"/>
        </a:solidFill>
        <a:effectLst/>
      </p:bgPr>
    </p:bg>
    <p:spTree>
      <p:nvGrpSpPr>
        <p:cNvPr id="1" name="Shape 197"/>
        <p:cNvGrpSpPr/>
        <p:nvPr/>
      </p:nvGrpSpPr>
      <p:grpSpPr>
        <a:xfrm>
          <a:off x="0" y="0"/>
          <a:ext cx="0" cy="0"/>
          <a:chOff x="0" y="0"/>
          <a:chExt cx="0" cy="0"/>
        </a:xfrm>
      </p:grpSpPr>
      <p:sp>
        <p:nvSpPr>
          <p:cNvPr id="198" name="Google Shape;198;p28"/>
          <p:cNvSpPr txBox="1">
            <a:spLocks noGrp="1"/>
          </p:cNvSpPr>
          <p:nvPr>
            <p:ph type="ctrTitle"/>
          </p:nvPr>
        </p:nvSpPr>
        <p:spPr>
          <a:xfrm>
            <a:off x="914400" y="2235200"/>
            <a:ext cx="10363200" cy="2387600"/>
          </a:xfrm>
          <a:prstGeom prst="rect">
            <a:avLst/>
          </a:prstGeom>
          <a:noFill/>
          <a:ln>
            <a:noFill/>
          </a:ln>
        </p:spPr>
        <p:txBody>
          <a:bodyPr spcFirstLastPara="1" wrap="square" lIns="0" tIns="0" rIns="0" bIns="0" anchor="t" anchorCtr="0"/>
          <a:lstStyle>
            <a:lvl1pPr lvl="0" algn="l">
              <a:lnSpc>
                <a:spcPct val="90000"/>
              </a:lnSpc>
              <a:spcBef>
                <a:spcPts val="0"/>
              </a:spcBef>
              <a:spcAft>
                <a:spcPts val="0"/>
              </a:spcAft>
              <a:buClr>
                <a:srgbClr val="664790"/>
              </a:buClr>
              <a:buSzPts val="5400"/>
              <a:buFont typeface="Verdana"/>
              <a:buNone/>
              <a:defRPr sz="5400" b="1">
                <a:solidFill>
                  <a:srgbClr val="66479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28"/>
          <p:cNvSpPr txBox="1">
            <a:spLocks noGrp="1"/>
          </p:cNvSpPr>
          <p:nvPr>
            <p:ph type="subTitle" idx="1"/>
          </p:nvPr>
        </p:nvSpPr>
        <p:spPr>
          <a:xfrm>
            <a:off x="838200" y="4861249"/>
            <a:ext cx="7296539" cy="1170992"/>
          </a:xfrm>
          <a:prstGeom prst="rect">
            <a:avLst/>
          </a:prstGeom>
          <a:noFill/>
          <a:ln>
            <a:noFill/>
          </a:ln>
        </p:spPr>
        <p:txBody>
          <a:bodyPr spcFirstLastPara="1" wrap="square" lIns="0" tIns="45700" rIns="91425" bIns="45700" anchor="t" anchorCtr="0"/>
          <a:lstStyle>
            <a:lvl1pPr lvl="0" algn="l">
              <a:lnSpc>
                <a:spcPct val="100000"/>
              </a:lnSpc>
              <a:spcBef>
                <a:spcPts val="1000"/>
              </a:spcBef>
              <a:spcAft>
                <a:spcPts val="0"/>
              </a:spcAft>
              <a:buClr>
                <a:srgbClr val="664790"/>
              </a:buClr>
              <a:buSzPts val="2400"/>
              <a:buNone/>
              <a:defRPr sz="2400">
                <a:solidFill>
                  <a:srgbClr val="664790"/>
                </a:solidFill>
              </a:defRPr>
            </a:lvl1pPr>
            <a:lvl2pPr lvl="1" algn="ctr">
              <a:lnSpc>
                <a:spcPct val="100000"/>
              </a:lnSpc>
              <a:spcBef>
                <a:spcPts val="500"/>
              </a:spcBef>
              <a:spcAft>
                <a:spcPts val="0"/>
              </a:spcAft>
              <a:buClr>
                <a:srgbClr val="664790"/>
              </a:buClr>
              <a:buSzPts val="2000"/>
              <a:buNone/>
              <a:defRPr sz="2000"/>
            </a:lvl2pPr>
            <a:lvl3pPr lvl="2" algn="ctr">
              <a:lnSpc>
                <a:spcPct val="100000"/>
              </a:lnSpc>
              <a:spcBef>
                <a:spcPts val="500"/>
              </a:spcBef>
              <a:spcAft>
                <a:spcPts val="0"/>
              </a:spcAft>
              <a:buClr>
                <a:srgbClr val="664790"/>
              </a:buClr>
              <a:buSzPts val="1800"/>
              <a:buNone/>
              <a:defRPr sz="1800"/>
            </a:lvl3pPr>
            <a:lvl4pPr lvl="3" algn="ctr">
              <a:lnSpc>
                <a:spcPct val="100000"/>
              </a:lnSpc>
              <a:spcBef>
                <a:spcPts val="500"/>
              </a:spcBef>
              <a:spcAft>
                <a:spcPts val="0"/>
              </a:spcAft>
              <a:buClr>
                <a:srgbClr val="664790"/>
              </a:buClr>
              <a:buSzPts val="1600"/>
              <a:buNone/>
              <a:defRPr sz="1600"/>
            </a:lvl4pPr>
            <a:lvl5pPr lvl="4" algn="ctr">
              <a:lnSpc>
                <a:spcPct val="100000"/>
              </a:lnSpc>
              <a:spcBef>
                <a:spcPts val="500"/>
              </a:spcBef>
              <a:spcAft>
                <a:spcPts val="0"/>
              </a:spcAft>
              <a:buClr>
                <a:srgbClr val="664790"/>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0" name="Google Shape;200;p28"/>
          <p:cNvSpPr/>
          <p:nvPr/>
        </p:nvSpPr>
        <p:spPr>
          <a:xfrm>
            <a:off x="0" y="2235200"/>
            <a:ext cx="645459" cy="2142864"/>
          </a:xfrm>
          <a:prstGeom prst="rect">
            <a:avLst/>
          </a:prstGeom>
          <a:solidFill>
            <a:schemeClr val="accent1"/>
          </a:solidFill>
          <a:ln>
            <a:noFill/>
          </a:ln>
        </p:spPr>
        <p:txBody>
          <a:bodyPr spcFirstLastPara="1" wrap="square" lIns="91425" tIns="45700" rIns="91425" bIns="45700" anchor="ctr" anchorCtr="0">
            <a:noAutofit/>
          </a:bodyPr>
          <a:lstStyle/>
          <a:p>
            <a:pPr algn="ctr"/>
            <a:endParaRPr sz="1800">
              <a:solidFill>
                <a:srgbClr val="FFFFFF"/>
              </a:solidFill>
              <a:latin typeface="Trebuchet MS"/>
              <a:ea typeface="Trebuchet MS"/>
              <a:cs typeface="Trebuchet MS"/>
              <a:sym typeface="Trebuchet MS"/>
            </a:endParaRPr>
          </a:p>
        </p:txBody>
      </p:sp>
    </p:spTree>
    <p:extLst>
      <p:ext uri="{BB962C8B-B14F-4D97-AF65-F5344CB8AC3E}">
        <p14:creationId xmlns:p14="http://schemas.microsoft.com/office/powerpoint/2010/main" val="5349676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5742088" y="956505"/>
            <a:ext cx="5107144" cy="5040012"/>
          </a:xfrm>
          <a:custGeom>
            <a:avLst/>
            <a:gdLst>
              <a:gd name="connsiteX0" fmla="*/ 1601944 w 4724084"/>
              <a:gd name="connsiteY0" fmla="*/ 0 h 4661987"/>
              <a:gd name="connsiteX1" fmla="*/ 3077999 w 4724084"/>
              <a:gd name="connsiteY1" fmla="*/ 978395 h 4661987"/>
              <a:gd name="connsiteX2" fmla="*/ 3103462 w 4724084"/>
              <a:gd name="connsiteY2" fmla="*/ 1047965 h 4661987"/>
              <a:gd name="connsiteX3" fmla="*/ 3277132 w 4724084"/>
              <a:gd name="connsiteY3" fmla="*/ 1074470 h 4661987"/>
              <a:gd name="connsiteX4" fmla="*/ 4724084 w 4724084"/>
              <a:gd name="connsiteY4" fmla="*/ 2849820 h 4661987"/>
              <a:gd name="connsiteX5" fmla="*/ 2911917 w 4724084"/>
              <a:gd name="connsiteY5" fmla="*/ 4661987 h 4661987"/>
              <a:gd name="connsiteX6" fmla="*/ 1136567 w 4724084"/>
              <a:gd name="connsiteY6" fmla="*/ 3215035 h 4661987"/>
              <a:gd name="connsiteX7" fmla="*/ 1123774 w 4724084"/>
              <a:gd name="connsiteY7" fmla="*/ 3131208 h 4661987"/>
              <a:gd name="connsiteX8" fmla="*/ 978395 w 4724084"/>
              <a:gd name="connsiteY8" fmla="*/ 3077999 h 4661987"/>
              <a:gd name="connsiteX9" fmla="*/ 0 w 4724084"/>
              <a:gd name="connsiteY9" fmla="*/ 1601944 h 4661987"/>
              <a:gd name="connsiteX10" fmla="*/ 1601944 w 4724084"/>
              <a:gd name="connsiteY10" fmla="*/ 0 h 466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4084" h="4661987">
                <a:moveTo>
                  <a:pt x="1601944" y="0"/>
                </a:moveTo>
                <a:cubicBezTo>
                  <a:pt x="2265491" y="0"/>
                  <a:pt x="2834811" y="403433"/>
                  <a:pt x="3077999" y="978395"/>
                </a:cubicBezTo>
                <a:lnTo>
                  <a:pt x="3103462" y="1047965"/>
                </a:lnTo>
                <a:lnTo>
                  <a:pt x="3277132" y="1074470"/>
                </a:lnTo>
                <a:cubicBezTo>
                  <a:pt x="4102906" y="1243448"/>
                  <a:pt x="4724084" y="1974092"/>
                  <a:pt x="4724084" y="2849820"/>
                </a:cubicBezTo>
                <a:cubicBezTo>
                  <a:pt x="4724084" y="3850652"/>
                  <a:pt x="3912749" y="4661987"/>
                  <a:pt x="2911917" y="4661987"/>
                </a:cubicBezTo>
                <a:cubicBezTo>
                  <a:pt x="2036189" y="4661987"/>
                  <a:pt x="1305545" y="4040809"/>
                  <a:pt x="1136567" y="3215035"/>
                </a:cubicBezTo>
                <a:lnTo>
                  <a:pt x="1123774" y="3131208"/>
                </a:lnTo>
                <a:lnTo>
                  <a:pt x="978395" y="3077999"/>
                </a:lnTo>
                <a:cubicBezTo>
                  <a:pt x="403433" y="2834811"/>
                  <a:pt x="0" y="2265491"/>
                  <a:pt x="0" y="1601944"/>
                </a:cubicBezTo>
                <a:cubicBezTo>
                  <a:pt x="0" y="717215"/>
                  <a:pt x="717215" y="0"/>
                  <a:pt x="1601944" y="0"/>
                </a:cubicBezTo>
                <a:close/>
              </a:path>
            </a:pathLst>
          </a:custGeom>
          <a:pattFill prst="lgCheck">
            <a:fgClr>
              <a:schemeClr val="bg2">
                <a:lumMod val="90000"/>
              </a:schemeClr>
            </a:fgClr>
            <a:bgClr>
              <a:schemeClr val="bg1"/>
            </a:bgClr>
          </a:pattFill>
        </p:spPr>
        <p:txBody>
          <a:bodyPr wrap="square" anchor="ctr">
            <a:noAutofit/>
          </a:bodyP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Tree>
    <p:extLst>
      <p:ext uri="{BB962C8B-B14F-4D97-AF65-F5344CB8AC3E}">
        <p14:creationId xmlns:p14="http://schemas.microsoft.com/office/powerpoint/2010/main" val="39238434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9_Title Slide">
    <p:spTree>
      <p:nvGrpSpPr>
        <p:cNvPr id="1" name=""/>
        <p:cNvGrpSpPr/>
        <p:nvPr/>
      </p:nvGrpSpPr>
      <p:grpSpPr>
        <a:xfrm>
          <a:off x="0" y="0"/>
          <a:ext cx="0" cy="0"/>
          <a:chOff x="0" y="0"/>
          <a:chExt cx="0" cy="0"/>
        </a:xfrm>
      </p:grpSpPr>
      <p:sp>
        <p:nvSpPr>
          <p:cNvPr id="3" name="Picture Placeholder 2"/>
          <p:cNvSpPr>
            <a:spLocks noGrp="1"/>
          </p:cNvSpPr>
          <p:nvPr>
            <p:ph type="pic" sz="quarter" idx="13" hasCustomPrompt="1"/>
          </p:nvPr>
        </p:nvSpPr>
        <p:spPr>
          <a:xfrm>
            <a:off x="373811" y="1908132"/>
            <a:ext cx="2286000" cy="2286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
        <p:nvSpPr>
          <p:cNvPr id="7" name="Title 1"/>
          <p:cNvSpPr>
            <a:spLocks noGrp="1"/>
          </p:cNvSpPr>
          <p:nvPr>
            <p:ph type="title"/>
          </p:nvPr>
        </p:nvSpPr>
        <p:spPr>
          <a:xfrm>
            <a:off x="838200" y="735829"/>
            <a:ext cx="10515600" cy="623414"/>
          </a:xfrm>
          <a:prstGeom prst="rect">
            <a:avLst/>
          </a:prstGeom>
        </p:spPr>
        <p:txBody>
          <a:bodyPr/>
          <a:lstStyle>
            <a:lvl1pPr>
              <a:defRPr sz="4000" b="1" i="0">
                <a:latin typeface="Source Sans Pro Black" charset="0"/>
                <a:ea typeface="Source Sans Pro Black" charset="0"/>
                <a:cs typeface="Source Sans Pro Black" charset="0"/>
              </a:defRPr>
            </a:lvl1pPr>
          </a:lstStyle>
          <a:p>
            <a:r>
              <a:rPr lang="en-US"/>
              <a:t>Click to edit Master title style</a:t>
            </a:r>
          </a:p>
        </p:txBody>
      </p:sp>
      <p:sp>
        <p:nvSpPr>
          <p:cNvPr id="18" name="Picture Placeholder 2"/>
          <p:cNvSpPr>
            <a:spLocks noGrp="1"/>
          </p:cNvSpPr>
          <p:nvPr>
            <p:ph type="pic" sz="quarter" idx="14" hasCustomPrompt="1"/>
          </p:nvPr>
        </p:nvSpPr>
        <p:spPr>
          <a:xfrm>
            <a:off x="2665989" y="1908132"/>
            <a:ext cx="2286000" cy="2286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
        <p:nvSpPr>
          <p:cNvPr id="19" name="Picture Placeholder 2"/>
          <p:cNvSpPr>
            <a:spLocks noGrp="1"/>
          </p:cNvSpPr>
          <p:nvPr>
            <p:ph type="pic" sz="quarter" idx="15" hasCustomPrompt="1"/>
          </p:nvPr>
        </p:nvSpPr>
        <p:spPr>
          <a:xfrm>
            <a:off x="4958167" y="1908132"/>
            <a:ext cx="2286000" cy="2286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
        <p:nvSpPr>
          <p:cNvPr id="20" name="Picture Placeholder 2"/>
          <p:cNvSpPr>
            <a:spLocks noGrp="1"/>
          </p:cNvSpPr>
          <p:nvPr>
            <p:ph type="pic" sz="quarter" idx="16" hasCustomPrompt="1"/>
          </p:nvPr>
        </p:nvSpPr>
        <p:spPr>
          <a:xfrm>
            <a:off x="7250345" y="1908132"/>
            <a:ext cx="2286000" cy="2286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
        <p:nvSpPr>
          <p:cNvPr id="21" name="Picture Placeholder 2"/>
          <p:cNvSpPr>
            <a:spLocks noGrp="1"/>
          </p:cNvSpPr>
          <p:nvPr>
            <p:ph type="pic" sz="quarter" idx="17" hasCustomPrompt="1"/>
          </p:nvPr>
        </p:nvSpPr>
        <p:spPr>
          <a:xfrm>
            <a:off x="9542524" y="1908132"/>
            <a:ext cx="2286000" cy="2286000"/>
          </a:xfrm>
          <a:prstGeom prst="rect">
            <a:avLst/>
          </a:prstGeom>
          <a:pattFill prst="lgCheck">
            <a:fgClr>
              <a:schemeClr val="bg2">
                <a:lumMod val="90000"/>
              </a:schemeClr>
            </a:fgClr>
            <a:bgClr>
              <a:schemeClr val="bg1"/>
            </a:bgClr>
          </a:pattFill>
        </p:spPr>
        <p:txBody>
          <a:bodyPr anchor="ctr"/>
          <a:lstStyle>
            <a:lvl1pPr marL="0" indent="0" algn="ctr">
              <a:buNone/>
              <a:defRPr sz="1600" b="1" i="0" baseline="0">
                <a:latin typeface="Source Sans Pro" charset="0"/>
                <a:ea typeface="Source Sans Pro" charset="0"/>
                <a:cs typeface="Source Sans Pro" charset="0"/>
              </a:defRPr>
            </a:lvl1pPr>
          </a:lstStyle>
          <a:p>
            <a:r>
              <a:rPr lang="en-US" dirty="0"/>
              <a:t>Drag &amp; </a:t>
            </a:r>
            <a:r>
              <a:rPr lang="en-US"/>
              <a:t>Drop picture</a:t>
            </a:r>
          </a:p>
        </p:txBody>
      </p:sp>
    </p:spTree>
    <p:extLst>
      <p:ext uri="{BB962C8B-B14F-4D97-AF65-F5344CB8AC3E}">
        <p14:creationId xmlns:p14="http://schemas.microsoft.com/office/powerpoint/2010/main" val="3254360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theme" Target="../theme/theme4.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5461" y="320302"/>
            <a:ext cx="6554992" cy="1325563"/>
          </a:xfrm>
          <a:prstGeom prst="rect">
            <a:avLst/>
          </a:prstGeom>
          <a:noFill/>
          <a:ln>
            <a:noFill/>
          </a:ln>
        </p:spPr>
        <p:txBody>
          <a:bodyPr spcFirstLastPara="1" wrap="square" lIns="0" tIns="45700" rIns="91425" bIns="45700" anchor="ctr" anchorCtr="0"/>
          <a:lstStyle>
            <a:lvl1pPr marR="0" lvl="0" algn="l" rtl="0">
              <a:lnSpc>
                <a:spcPct val="90000"/>
              </a:lnSpc>
              <a:spcBef>
                <a:spcPts val="0"/>
              </a:spcBef>
              <a:spcAft>
                <a:spcPts val="0"/>
              </a:spcAft>
              <a:buClr>
                <a:srgbClr val="664790"/>
              </a:buClr>
              <a:buSzPts val="2400"/>
              <a:buFont typeface="Verdana"/>
              <a:buNone/>
              <a:defRPr sz="2400" b="1" i="0" u="none" strike="noStrike" cap="none">
                <a:solidFill>
                  <a:srgbClr val="664790"/>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45462" y="1825625"/>
            <a:ext cx="10843705" cy="4351338"/>
          </a:xfrm>
          <a:prstGeom prst="rect">
            <a:avLst/>
          </a:prstGeom>
          <a:noFill/>
          <a:ln>
            <a:noFill/>
          </a:ln>
        </p:spPr>
        <p:txBody>
          <a:bodyPr spcFirstLastPara="1" wrap="square" lIns="0" tIns="45700" rIns="91425" bIns="45700" anchor="t" anchorCtr="0"/>
          <a:lstStyle>
            <a:lvl1pPr marL="457200" marR="0" lvl="0" indent="-381000" algn="l" rtl="0">
              <a:lnSpc>
                <a:spcPct val="100000"/>
              </a:lnSpc>
              <a:spcBef>
                <a:spcPts val="1000"/>
              </a:spcBef>
              <a:spcAft>
                <a:spcPts val="0"/>
              </a:spcAft>
              <a:buClr>
                <a:srgbClr val="664790"/>
              </a:buClr>
              <a:buSzPts val="2400"/>
              <a:buFont typeface="Arial"/>
              <a:buChar char="•"/>
              <a:defRPr sz="2400" b="0" i="0" u="none" strike="noStrike" cap="none">
                <a:solidFill>
                  <a:srgbClr val="664790"/>
                </a:solidFill>
                <a:latin typeface="Verdana"/>
                <a:ea typeface="Verdana"/>
                <a:cs typeface="Verdana"/>
                <a:sym typeface="Verdana"/>
              </a:defRPr>
            </a:lvl1pPr>
            <a:lvl2pPr marL="914400" marR="0" lvl="1" indent="-355600"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L="1371600" marR="0" lvl="2" indent="-342900"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L="1828800" marR="0" lvl="3" indent="-317500"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L="2286000" marR="0" lvl="4" indent="-304800"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1"/>
          <p:cNvSpPr txBox="1">
            <a:spLocks noGrp="1"/>
          </p:cNvSpPr>
          <p:nvPr>
            <p:ph type="ftr" idx="11"/>
          </p:nvPr>
        </p:nvSpPr>
        <p:spPr>
          <a:xfrm>
            <a:off x="1008071" y="6566069"/>
            <a:ext cx="4114800" cy="291510"/>
          </a:xfrm>
          <a:prstGeom prst="rect">
            <a:avLst/>
          </a:prstGeom>
          <a:noFill/>
          <a:ln>
            <a:noFill/>
          </a:ln>
        </p:spPr>
        <p:txBody>
          <a:bodyPr spcFirstLastPara="1" wrap="square" lIns="108000" tIns="0" rIns="36000" bIns="0" anchor="ctr" anchorCtr="0"/>
          <a:lstStyle>
            <a:lvl1pPr marR="0" lvl="0" algn="l" rtl="0">
              <a:spcBef>
                <a:spcPts val="0"/>
              </a:spcBef>
              <a:spcAft>
                <a:spcPts val="0"/>
              </a:spcAft>
              <a:buSzPts val="1400"/>
              <a:buNone/>
              <a:defRPr sz="800" b="0" i="0" u="none" strike="noStrike" cap="none">
                <a:solidFill>
                  <a:srgbClr val="664790"/>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68" r:id="rId3"/>
    <p:sldLayoutId id="2147483675" r:id="rId4"/>
    <p:sldLayoutId id="2147483757"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5461" y="320302"/>
            <a:ext cx="6554992" cy="1325563"/>
          </a:xfrm>
          <a:prstGeom prst="rect">
            <a:avLst/>
          </a:prstGeom>
          <a:noFill/>
          <a:ln>
            <a:noFill/>
          </a:ln>
        </p:spPr>
        <p:txBody>
          <a:bodyPr spcFirstLastPara="1" wrap="square" lIns="0" tIns="45700" rIns="91425" bIns="45700" anchor="ctr" anchorCtr="0"/>
          <a:lstStyle>
            <a:lvl1pPr marR="0" lvl="0" algn="l" rtl="0">
              <a:lnSpc>
                <a:spcPct val="90000"/>
              </a:lnSpc>
              <a:spcBef>
                <a:spcPts val="0"/>
              </a:spcBef>
              <a:spcAft>
                <a:spcPts val="0"/>
              </a:spcAft>
              <a:buClr>
                <a:srgbClr val="664790"/>
              </a:buClr>
              <a:buSzPts val="2400"/>
              <a:buFont typeface="Verdana"/>
              <a:buNone/>
              <a:defRPr sz="2400" b="1" i="0" u="none" strike="noStrike" cap="none">
                <a:solidFill>
                  <a:srgbClr val="664790"/>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45462" y="1825625"/>
            <a:ext cx="10843705" cy="4351338"/>
          </a:xfrm>
          <a:prstGeom prst="rect">
            <a:avLst/>
          </a:prstGeom>
          <a:noFill/>
          <a:ln>
            <a:noFill/>
          </a:ln>
        </p:spPr>
        <p:txBody>
          <a:bodyPr spcFirstLastPara="1" wrap="square" lIns="0" tIns="45700" rIns="91425" bIns="45700" anchor="t" anchorCtr="0"/>
          <a:lstStyle>
            <a:lvl1pPr marL="457200" marR="0" lvl="0" indent="-381000" algn="l" rtl="0">
              <a:lnSpc>
                <a:spcPct val="100000"/>
              </a:lnSpc>
              <a:spcBef>
                <a:spcPts val="1000"/>
              </a:spcBef>
              <a:spcAft>
                <a:spcPts val="0"/>
              </a:spcAft>
              <a:buClr>
                <a:srgbClr val="664790"/>
              </a:buClr>
              <a:buSzPts val="2400"/>
              <a:buFont typeface="Arial"/>
              <a:buChar char="•"/>
              <a:defRPr sz="2400" b="0" i="0" u="none" strike="noStrike" cap="none">
                <a:solidFill>
                  <a:srgbClr val="664790"/>
                </a:solidFill>
                <a:latin typeface="Verdana"/>
                <a:ea typeface="Verdana"/>
                <a:cs typeface="Verdana"/>
                <a:sym typeface="Verdana"/>
              </a:defRPr>
            </a:lvl1pPr>
            <a:lvl2pPr marL="914400" marR="0" lvl="1" indent="-355600"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L="1371600" marR="0" lvl="2" indent="-342900"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L="1828800" marR="0" lvl="3" indent="-317500"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L="2286000" marR="0" lvl="4" indent="-304800"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1"/>
          <p:cNvSpPr txBox="1">
            <a:spLocks noGrp="1"/>
          </p:cNvSpPr>
          <p:nvPr>
            <p:ph type="ftr" idx="11"/>
          </p:nvPr>
        </p:nvSpPr>
        <p:spPr>
          <a:xfrm>
            <a:off x="1008071" y="6566069"/>
            <a:ext cx="4114800" cy="291510"/>
          </a:xfrm>
          <a:prstGeom prst="rect">
            <a:avLst/>
          </a:prstGeom>
          <a:noFill/>
          <a:ln>
            <a:noFill/>
          </a:ln>
        </p:spPr>
        <p:txBody>
          <a:bodyPr spcFirstLastPara="1" wrap="square" lIns="108000" tIns="0" rIns="36000" bIns="0" anchor="ctr" anchorCtr="0"/>
          <a:lstStyle>
            <a:lvl1pPr marR="0" lvl="0" algn="l" rtl="0">
              <a:spcBef>
                <a:spcPts val="0"/>
              </a:spcBef>
              <a:spcAft>
                <a:spcPts val="0"/>
              </a:spcAft>
              <a:buSzPts val="1400"/>
              <a:buNone/>
              <a:defRPr sz="800" b="0" i="0" u="none" strike="noStrike" cap="none">
                <a:solidFill>
                  <a:srgbClr val="664790"/>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72454915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90" r:id="rId3"/>
    <p:sldLayoutId id="2147483691" r:id="rId4"/>
    <p:sldLayoutId id="2147483694" r:id="rId5"/>
    <p:sldLayoutId id="2147483695"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11" r:id="rId18"/>
    <p:sldLayoutId id="2147483712"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6753282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45461" y="320302"/>
            <a:ext cx="6554992" cy="1325563"/>
          </a:xfrm>
          <a:prstGeom prst="rect">
            <a:avLst/>
          </a:prstGeom>
          <a:noFill/>
          <a:ln>
            <a:noFill/>
          </a:ln>
        </p:spPr>
        <p:txBody>
          <a:bodyPr spcFirstLastPara="1" wrap="square" lIns="0" tIns="45700" rIns="91425" bIns="45700" anchor="ctr" anchorCtr="0"/>
          <a:lstStyle>
            <a:lvl1pPr marR="0" lvl="0" algn="l" rtl="0">
              <a:lnSpc>
                <a:spcPct val="90000"/>
              </a:lnSpc>
              <a:spcBef>
                <a:spcPts val="0"/>
              </a:spcBef>
              <a:spcAft>
                <a:spcPts val="0"/>
              </a:spcAft>
              <a:buClr>
                <a:srgbClr val="664790"/>
              </a:buClr>
              <a:buSzPts val="2400"/>
              <a:buFont typeface="Verdana"/>
              <a:buNone/>
              <a:defRPr sz="2400" b="1" i="0" u="none" strike="noStrike" cap="none">
                <a:solidFill>
                  <a:srgbClr val="664790"/>
                </a:solidFill>
                <a:latin typeface="Verdana"/>
                <a:ea typeface="Verdana"/>
                <a:cs typeface="Verdana"/>
                <a:sym typeface="Verdan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45462" y="1825625"/>
            <a:ext cx="10843705" cy="4351338"/>
          </a:xfrm>
          <a:prstGeom prst="rect">
            <a:avLst/>
          </a:prstGeom>
          <a:noFill/>
          <a:ln>
            <a:noFill/>
          </a:ln>
        </p:spPr>
        <p:txBody>
          <a:bodyPr spcFirstLastPara="1" wrap="square" lIns="0" tIns="45700" rIns="91425" bIns="45700" anchor="t" anchorCtr="0"/>
          <a:lstStyle>
            <a:lvl1pPr marL="457200" marR="0" lvl="0" indent="-381000" algn="l" rtl="0">
              <a:lnSpc>
                <a:spcPct val="100000"/>
              </a:lnSpc>
              <a:spcBef>
                <a:spcPts val="1000"/>
              </a:spcBef>
              <a:spcAft>
                <a:spcPts val="0"/>
              </a:spcAft>
              <a:buClr>
                <a:srgbClr val="664790"/>
              </a:buClr>
              <a:buSzPts val="2400"/>
              <a:buFont typeface="Arial"/>
              <a:buChar char="•"/>
              <a:defRPr sz="2400" b="0" i="0" u="none" strike="noStrike" cap="none">
                <a:solidFill>
                  <a:srgbClr val="664790"/>
                </a:solidFill>
                <a:latin typeface="Verdana"/>
                <a:ea typeface="Verdana"/>
                <a:cs typeface="Verdana"/>
                <a:sym typeface="Verdana"/>
              </a:defRPr>
            </a:lvl1pPr>
            <a:lvl2pPr marL="914400" marR="0" lvl="1" indent="-355600" algn="l" rtl="0">
              <a:lnSpc>
                <a:spcPct val="100000"/>
              </a:lnSpc>
              <a:spcBef>
                <a:spcPts val="500"/>
              </a:spcBef>
              <a:spcAft>
                <a:spcPts val="0"/>
              </a:spcAft>
              <a:buClr>
                <a:srgbClr val="664790"/>
              </a:buClr>
              <a:buSzPts val="2000"/>
              <a:buFont typeface="Arial"/>
              <a:buChar char="•"/>
              <a:defRPr sz="2000" b="0" i="0" u="none" strike="noStrike" cap="none">
                <a:solidFill>
                  <a:srgbClr val="664790"/>
                </a:solidFill>
                <a:latin typeface="Verdana"/>
                <a:ea typeface="Verdana"/>
                <a:cs typeface="Verdana"/>
                <a:sym typeface="Verdana"/>
              </a:defRPr>
            </a:lvl2pPr>
            <a:lvl3pPr marL="1371600" marR="0" lvl="2" indent="-342900" algn="l" rtl="0">
              <a:lnSpc>
                <a:spcPct val="100000"/>
              </a:lnSpc>
              <a:spcBef>
                <a:spcPts val="500"/>
              </a:spcBef>
              <a:spcAft>
                <a:spcPts val="0"/>
              </a:spcAft>
              <a:buClr>
                <a:srgbClr val="664790"/>
              </a:buClr>
              <a:buSzPts val="1800"/>
              <a:buFont typeface="Arial"/>
              <a:buChar char="•"/>
              <a:defRPr sz="1800" b="0" i="0" u="none" strike="noStrike" cap="none">
                <a:solidFill>
                  <a:srgbClr val="664790"/>
                </a:solidFill>
                <a:latin typeface="Verdana"/>
                <a:ea typeface="Verdana"/>
                <a:cs typeface="Verdana"/>
                <a:sym typeface="Verdana"/>
              </a:defRPr>
            </a:lvl3pPr>
            <a:lvl4pPr marL="1828800" marR="0" lvl="3" indent="-317500" algn="l" rtl="0">
              <a:lnSpc>
                <a:spcPct val="100000"/>
              </a:lnSpc>
              <a:spcBef>
                <a:spcPts val="500"/>
              </a:spcBef>
              <a:spcAft>
                <a:spcPts val="0"/>
              </a:spcAft>
              <a:buClr>
                <a:srgbClr val="664790"/>
              </a:buClr>
              <a:buSzPts val="1400"/>
              <a:buFont typeface="Arial"/>
              <a:buChar char="•"/>
              <a:defRPr sz="1400" b="0" i="0" u="none" strike="noStrike" cap="none">
                <a:solidFill>
                  <a:srgbClr val="664790"/>
                </a:solidFill>
                <a:latin typeface="Verdana"/>
                <a:ea typeface="Verdana"/>
                <a:cs typeface="Verdana"/>
                <a:sym typeface="Verdana"/>
              </a:defRPr>
            </a:lvl4pPr>
            <a:lvl5pPr marL="2286000" marR="0" lvl="4" indent="-304800" algn="l" rtl="0">
              <a:lnSpc>
                <a:spcPct val="100000"/>
              </a:lnSpc>
              <a:spcBef>
                <a:spcPts val="500"/>
              </a:spcBef>
              <a:spcAft>
                <a:spcPts val="0"/>
              </a:spcAft>
              <a:buClr>
                <a:srgbClr val="664790"/>
              </a:buClr>
              <a:buSzPts val="1200"/>
              <a:buFont typeface="Arial"/>
              <a:buChar char="•"/>
              <a:defRPr sz="1200" b="0" i="0" u="none" strike="noStrike" cap="none">
                <a:solidFill>
                  <a:srgbClr val="664790"/>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9pPr>
          </a:lstStyle>
          <a:p>
            <a:endParaRPr/>
          </a:p>
        </p:txBody>
      </p:sp>
      <p:sp>
        <p:nvSpPr>
          <p:cNvPr id="12" name="Google Shape;12;p1"/>
          <p:cNvSpPr txBox="1">
            <a:spLocks noGrp="1"/>
          </p:cNvSpPr>
          <p:nvPr>
            <p:ph type="ftr" idx="11"/>
          </p:nvPr>
        </p:nvSpPr>
        <p:spPr>
          <a:xfrm>
            <a:off x="1008071" y="6566069"/>
            <a:ext cx="4114800" cy="291510"/>
          </a:xfrm>
          <a:prstGeom prst="rect">
            <a:avLst/>
          </a:prstGeom>
          <a:noFill/>
          <a:ln>
            <a:noFill/>
          </a:ln>
        </p:spPr>
        <p:txBody>
          <a:bodyPr spcFirstLastPara="1" wrap="square" lIns="108000" tIns="0" rIns="36000" bIns="0" anchor="ctr" anchorCtr="0"/>
          <a:lstStyle>
            <a:lvl1pPr marR="0" lvl="0" algn="l" rtl="0">
              <a:spcBef>
                <a:spcPts val="0"/>
              </a:spcBef>
              <a:spcAft>
                <a:spcPts val="0"/>
              </a:spcAft>
              <a:buSzPts val="1400"/>
              <a:buNone/>
              <a:defRPr sz="800" b="0" i="0" u="none" strike="noStrike" cap="none">
                <a:solidFill>
                  <a:srgbClr val="664790"/>
                </a:solidFill>
                <a:latin typeface="Verdana"/>
                <a:ea typeface="Verdana"/>
                <a:cs typeface="Verdana"/>
                <a:sym typeface="Verdana"/>
              </a:defRPr>
            </a:lvl1pPr>
            <a:lvl2pPr marR="0" lvl="1"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2pPr>
            <a:lvl3pPr marR="0" lvl="2"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3pPr>
            <a:lvl4pPr marR="0" lvl="3"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4pPr>
            <a:lvl5pPr marR="0" lvl="4"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5pPr>
            <a:lvl6pPr marR="0" lvl="5"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6pPr>
            <a:lvl7pPr marR="0" lvl="6"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7pPr>
            <a:lvl8pPr marR="0" lvl="7"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8pPr>
            <a:lvl9pPr marR="0" lvl="8" algn="l" rtl="0">
              <a:spcBef>
                <a:spcPts val="0"/>
              </a:spcBef>
              <a:spcAft>
                <a:spcPts val="0"/>
              </a:spcAft>
              <a:buSzPts val="1400"/>
              <a:buNone/>
              <a:defRPr sz="1800" b="0" i="0" u="none" strike="noStrike" cap="none">
                <a:solidFill>
                  <a:schemeClr val="dk1"/>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159164646"/>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image" Target="../media/image1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vestnesis.lv/op/2026/36.3"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31.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a:extLst>
            <a:ext uri="{FF2B5EF4-FFF2-40B4-BE49-F238E27FC236}">
              <a16:creationId xmlns:a16="http://schemas.microsoft.com/office/drawing/2014/main" id="{D1076A45-1A80-B26D-F469-3A6861BBCBFB}"/>
            </a:ext>
          </a:extLst>
        </p:cNvPr>
        <p:cNvGrpSpPr/>
        <p:nvPr/>
      </p:nvGrpSpPr>
      <p:grpSpPr>
        <a:xfrm>
          <a:off x="0" y="0"/>
          <a:ext cx="0" cy="0"/>
          <a:chOff x="0" y="0"/>
          <a:chExt cx="0" cy="0"/>
        </a:xfrm>
      </p:grpSpPr>
      <p:sp>
        <p:nvSpPr>
          <p:cNvPr id="206" name="Google Shape;206;p30">
            <a:extLst>
              <a:ext uri="{FF2B5EF4-FFF2-40B4-BE49-F238E27FC236}">
                <a16:creationId xmlns:a16="http://schemas.microsoft.com/office/drawing/2014/main" id="{FC09E743-91DC-AB13-6713-5ACAEAE96F4C}"/>
              </a:ext>
            </a:extLst>
          </p:cNvPr>
          <p:cNvSpPr txBox="1">
            <a:spLocks noGrp="1"/>
          </p:cNvSpPr>
          <p:nvPr>
            <p:ph type="ctrTitle"/>
          </p:nvPr>
        </p:nvSpPr>
        <p:spPr>
          <a:xfrm>
            <a:off x="1823135" y="2292836"/>
            <a:ext cx="8860601" cy="2399071"/>
          </a:xfrm>
          <a:prstGeom prst="rect">
            <a:avLst/>
          </a:prstGeom>
          <a:noFill/>
          <a:ln>
            <a:noFill/>
          </a:ln>
        </p:spPr>
        <p:txBody>
          <a:bodyPr spcFirstLastPara="1" wrap="square" lIns="0" tIns="0" rIns="0" bIns="0" anchor="ctr" anchorCtr="0">
            <a:noAutofit/>
          </a:bodyPr>
          <a:lstStyle/>
          <a:p>
            <a:pPr algn="ctr"/>
            <a:r>
              <a:rPr lang="lv-LV" sz="4000" cap="small" dirty="0"/>
              <a:t>NEFORMĀLĀS IZGLĪTĪBAS REGULĒJUMA PILNVEIDE</a:t>
            </a:r>
            <a:endParaRPr sz="4000" cap="small" dirty="0"/>
          </a:p>
        </p:txBody>
      </p:sp>
      <p:sp>
        <p:nvSpPr>
          <p:cNvPr id="7" name="Freeform 2">
            <a:extLst>
              <a:ext uri="{FF2B5EF4-FFF2-40B4-BE49-F238E27FC236}">
                <a16:creationId xmlns:a16="http://schemas.microsoft.com/office/drawing/2014/main" id="{02B01C6D-3C39-D1BC-A087-2B32DA3F7155}"/>
              </a:ext>
            </a:extLst>
          </p:cNvPr>
          <p:cNvSpPr/>
          <p:nvPr/>
        </p:nvSpPr>
        <p:spPr>
          <a:xfrm>
            <a:off x="806244" y="0"/>
            <a:ext cx="2635045" cy="1897626"/>
          </a:xfrm>
          <a:custGeom>
            <a:avLst/>
            <a:gdLst/>
            <a:ahLst/>
            <a:cxnLst/>
            <a:rect l="l" t="t" r="r" b="b"/>
            <a:pathLst>
              <a:path w="4609727" h="3026017">
                <a:moveTo>
                  <a:pt x="0" y="0"/>
                </a:moveTo>
                <a:lnTo>
                  <a:pt x="4609727" y="0"/>
                </a:lnTo>
                <a:lnTo>
                  <a:pt x="4609727" y="3026017"/>
                </a:lnTo>
                <a:lnTo>
                  <a:pt x="0" y="3026017"/>
                </a:lnTo>
                <a:lnTo>
                  <a:pt x="0" y="0"/>
                </a:lnTo>
                <a:close/>
              </a:path>
            </a:pathLst>
          </a:custGeom>
          <a:blipFill>
            <a:blip r:embed="rId3"/>
            <a:stretch>
              <a:fillRect l="-20765" t="-2145" r="-25301" b="-8129"/>
            </a:stretch>
          </a:blipFill>
        </p:spPr>
        <p:txBody>
          <a:bodyPr/>
          <a:lstStyle/>
          <a:p>
            <a:endParaRPr lang="lv-LV"/>
          </a:p>
        </p:txBody>
      </p:sp>
      <p:grpSp>
        <p:nvGrpSpPr>
          <p:cNvPr id="11" name="Group 9">
            <a:extLst>
              <a:ext uri="{FF2B5EF4-FFF2-40B4-BE49-F238E27FC236}">
                <a16:creationId xmlns:a16="http://schemas.microsoft.com/office/drawing/2014/main" id="{22F048D2-8BED-462B-6770-BEBB02F5D878}"/>
              </a:ext>
            </a:extLst>
          </p:cNvPr>
          <p:cNvGrpSpPr/>
          <p:nvPr/>
        </p:nvGrpSpPr>
        <p:grpSpPr>
          <a:xfrm>
            <a:off x="3611479" y="4950151"/>
            <a:ext cx="5283914" cy="1234179"/>
            <a:chOff x="0" y="0"/>
            <a:chExt cx="1625009" cy="378858"/>
          </a:xfrm>
        </p:grpSpPr>
        <p:sp>
          <p:nvSpPr>
            <p:cNvPr id="12" name="Freeform 10">
              <a:extLst>
                <a:ext uri="{FF2B5EF4-FFF2-40B4-BE49-F238E27FC236}">
                  <a16:creationId xmlns:a16="http://schemas.microsoft.com/office/drawing/2014/main" id="{FA87EC59-98CA-5E94-CB3B-21BC33A3BE72}"/>
                </a:ext>
              </a:extLst>
            </p:cNvPr>
            <p:cNvSpPr/>
            <p:nvPr/>
          </p:nvSpPr>
          <p:spPr>
            <a:xfrm>
              <a:off x="0" y="0"/>
              <a:ext cx="1625009" cy="378858"/>
            </a:xfrm>
            <a:custGeom>
              <a:avLst/>
              <a:gdLst/>
              <a:ahLst/>
              <a:cxnLst/>
              <a:rect l="l" t="t" r="r" b="b"/>
              <a:pathLst>
                <a:path w="1625009" h="378858">
                  <a:moveTo>
                    <a:pt x="0" y="0"/>
                  </a:moveTo>
                  <a:lnTo>
                    <a:pt x="1625009" y="0"/>
                  </a:lnTo>
                  <a:lnTo>
                    <a:pt x="1625009" y="378858"/>
                  </a:lnTo>
                  <a:lnTo>
                    <a:pt x="0" y="378858"/>
                  </a:lnTo>
                  <a:close/>
                </a:path>
              </a:pathLst>
            </a:custGeom>
            <a:solidFill>
              <a:srgbClr val="FFFFFF"/>
            </a:solidFill>
          </p:spPr>
          <p:txBody>
            <a:bodyPr/>
            <a:lstStyle/>
            <a:p>
              <a:pPr>
                <a:buClrTx/>
                <a:buFontTx/>
                <a:buNone/>
              </a:pPr>
              <a:endParaRPr lang="lv-LV" sz="1800" kern="1200">
                <a:solidFill>
                  <a:prstClr val="black"/>
                </a:solidFill>
                <a:latin typeface="Calibri"/>
                <a:ea typeface="+mn-ea"/>
                <a:cs typeface="+mn-cs"/>
              </a:endParaRPr>
            </a:p>
          </p:txBody>
        </p:sp>
        <p:sp>
          <p:nvSpPr>
            <p:cNvPr id="13" name="TextBox 11">
              <a:extLst>
                <a:ext uri="{FF2B5EF4-FFF2-40B4-BE49-F238E27FC236}">
                  <a16:creationId xmlns:a16="http://schemas.microsoft.com/office/drawing/2014/main" id="{3354F4CE-4F0F-48EE-619B-BE7868C54408}"/>
                </a:ext>
              </a:extLst>
            </p:cNvPr>
            <p:cNvSpPr txBox="1"/>
            <p:nvPr/>
          </p:nvSpPr>
          <p:spPr>
            <a:xfrm>
              <a:off x="0" y="-38100"/>
              <a:ext cx="1625009" cy="416958"/>
            </a:xfrm>
            <a:prstGeom prst="rect">
              <a:avLst/>
            </a:prstGeom>
          </p:spPr>
          <p:txBody>
            <a:bodyPr lIns="50800" tIns="50800" rIns="50800" bIns="50800" rtlCol="0" anchor="ctr"/>
            <a:lstStyle/>
            <a:p>
              <a:pPr algn="ctr">
                <a:lnSpc>
                  <a:spcPts val="2659"/>
                </a:lnSpc>
                <a:buClrTx/>
                <a:buFontTx/>
                <a:buNone/>
              </a:pPr>
              <a:endParaRPr sz="1800" kern="1200">
                <a:solidFill>
                  <a:prstClr val="black"/>
                </a:solidFill>
                <a:latin typeface="Calibri"/>
                <a:ea typeface="+mn-ea"/>
                <a:cs typeface="+mn-cs"/>
              </a:endParaRPr>
            </a:p>
          </p:txBody>
        </p:sp>
      </p:grpSp>
      <p:sp>
        <p:nvSpPr>
          <p:cNvPr id="14" name="TextBox 15">
            <a:extLst>
              <a:ext uri="{FF2B5EF4-FFF2-40B4-BE49-F238E27FC236}">
                <a16:creationId xmlns:a16="http://schemas.microsoft.com/office/drawing/2014/main" id="{62A56F1C-F83E-6738-D106-E0668C937C33}"/>
              </a:ext>
            </a:extLst>
          </p:cNvPr>
          <p:cNvSpPr txBox="1"/>
          <p:nvPr/>
        </p:nvSpPr>
        <p:spPr>
          <a:xfrm>
            <a:off x="3358958" y="5250873"/>
            <a:ext cx="2960704" cy="615553"/>
          </a:xfrm>
          <a:prstGeom prst="rect">
            <a:avLst/>
          </a:prstGeom>
        </p:spPr>
        <p:txBody>
          <a:bodyPr lIns="0" tIns="0" rIns="0" bIns="0" rtlCol="0" anchor="t">
            <a:spAutoFit/>
          </a:bodyPr>
          <a:lstStyle/>
          <a:p>
            <a:pPr algn="ctr">
              <a:lnSpc>
                <a:spcPts val="1605"/>
              </a:lnSpc>
              <a:buClrTx/>
              <a:buFontTx/>
              <a:buNone/>
            </a:pPr>
            <a:r>
              <a:rPr lang="en-US" sz="1200" kern="1200" dirty="0" err="1">
                <a:latin typeface="Verdana" panose="020B0604030504040204" pitchFamily="34" charset="0"/>
                <a:ea typeface="Verdana" panose="020B0604030504040204" pitchFamily="34" charset="0"/>
                <a:cs typeface="Canva Sans"/>
                <a:sym typeface="Canva Sans"/>
              </a:rPr>
              <a:t>Atbalsts</a:t>
            </a:r>
            <a:r>
              <a:rPr lang="en-US" sz="1200" kern="1200" dirty="0">
                <a:latin typeface="Verdana" panose="020B0604030504040204" pitchFamily="34" charset="0"/>
                <a:ea typeface="Verdana" panose="020B0604030504040204" pitchFamily="34" charset="0"/>
                <a:cs typeface="Canva Sans"/>
                <a:sym typeface="Canva Sans"/>
              </a:rPr>
              <a:t> </a:t>
            </a:r>
            <a:r>
              <a:rPr lang="en-US" sz="1200" kern="1200" dirty="0" err="1">
                <a:latin typeface="Verdana" panose="020B0604030504040204" pitchFamily="34" charset="0"/>
                <a:ea typeface="Verdana" panose="020B0604030504040204" pitchFamily="34" charset="0"/>
                <a:cs typeface="Canva Sans"/>
                <a:sym typeface="Canva Sans"/>
              </a:rPr>
              <a:t>pieaugušo</a:t>
            </a:r>
            <a:r>
              <a:rPr lang="en-US" sz="1200" kern="1200" dirty="0">
                <a:latin typeface="Verdana" panose="020B0604030504040204" pitchFamily="34" charset="0"/>
                <a:ea typeface="Verdana" panose="020B0604030504040204" pitchFamily="34" charset="0"/>
                <a:cs typeface="Canva Sans"/>
                <a:sym typeface="Canva Sans"/>
              </a:rPr>
              <a:t> </a:t>
            </a:r>
            <a:endParaRPr lang="lv-LV" sz="1200" kern="1200" dirty="0">
              <a:latin typeface="Verdana" panose="020B0604030504040204" pitchFamily="34" charset="0"/>
              <a:ea typeface="Verdana" panose="020B0604030504040204" pitchFamily="34" charset="0"/>
              <a:cs typeface="Canva Sans"/>
              <a:sym typeface="Canva Sans"/>
            </a:endParaRPr>
          </a:p>
          <a:p>
            <a:pPr algn="ctr">
              <a:lnSpc>
                <a:spcPts val="1605"/>
              </a:lnSpc>
              <a:buClrTx/>
              <a:buFontTx/>
              <a:buNone/>
            </a:pPr>
            <a:r>
              <a:rPr lang="en-US" sz="1200" kern="1200" dirty="0" err="1">
                <a:latin typeface="Verdana" panose="020B0604030504040204" pitchFamily="34" charset="0"/>
                <a:ea typeface="Verdana" panose="020B0604030504040204" pitchFamily="34" charset="0"/>
                <a:cs typeface="Canva Sans"/>
                <a:sym typeface="Canva Sans"/>
              </a:rPr>
              <a:t>individuālajās</a:t>
            </a:r>
            <a:r>
              <a:rPr lang="en-US" sz="1200" kern="1200" dirty="0">
                <a:latin typeface="Verdana" panose="020B0604030504040204" pitchFamily="34" charset="0"/>
                <a:ea typeface="Verdana" panose="020B0604030504040204" pitchFamily="34" charset="0"/>
                <a:cs typeface="Canva Sans"/>
                <a:sym typeface="Canva Sans"/>
              </a:rPr>
              <a:t> </a:t>
            </a:r>
            <a:r>
              <a:rPr lang="en-US" sz="1200" kern="1200" dirty="0" err="1">
                <a:latin typeface="Verdana" panose="020B0604030504040204" pitchFamily="34" charset="0"/>
                <a:ea typeface="Verdana" panose="020B0604030504040204" pitchFamily="34" charset="0"/>
                <a:cs typeface="Canva Sans"/>
                <a:sym typeface="Canva Sans"/>
              </a:rPr>
              <a:t>vajadzībās</a:t>
            </a:r>
            <a:r>
              <a:rPr lang="lv-LV" sz="1200" kern="1200" dirty="0">
                <a:latin typeface="Verdana" panose="020B0604030504040204" pitchFamily="34" charset="0"/>
                <a:ea typeface="Verdana" panose="020B0604030504040204" pitchFamily="34" charset="0"/>
                <a:cs typeface="Canva Sans"/>
                <a:sym typeface="Canva Sans"/>
              </a:rPr>
              <a:t> </a:t>
            </a:r>
          </a:p>
          <a:p>
            <a:pPr algn="ctr">
              <a:lnSpc>
                <a:spcPts val="1605"/>
              </a:lnSpc>
              <a:buClrTx/>
              <a:buFontTx/>
              <a:buNone/>
            </a:pPr>
            <a:r>
              <a:rPr lang="en-US" sz="1200" kern="1200" dirty="0" err="1">
                <a:latin typeface="Verdana" panose="020B0604030504040204" pitchFamily="34" charset="0"/>
                <a:ea typeface="Verdana" panose="020B0604030504040204" pitchFamily="34" charset="0"/>
                <a:cs typeface="Canva Sans"/>
                <a:sym typeface="Canva Sans"/>
              </a:rPr>
              <a:t>balstītai</a:t>
            </a:r>
            <a:r>
              <a:rPr lang="en-US" sz="1200" kern="1200" dirty="0">
                <a:latin typeface="Verdana" panose="020B0604030504040204" pitchFamily="34" charset="0"/>
                <a:ea typeface="Verdana" panose="020B0604030504040204" pitchFamily="34" charset="0"/>
                <a:cs typeface="Canva Sans"/>
                <a:sym typeface="Canva Sans"/>
              </a:rPr>
              <a:t> </a:t>
            </a:r>
            <a:r>
              <a:rPr lang="en-US" sz="1200" kern="1200" dirty="0" err="1">
                <a:latin typeface="Verdana" panose="020B0604030504040204" pitchFamily="34" charset="0"/>
                <a:ea typeface="Verdana" panose="020B0604030504040204" pitchFamily="34" charset="0"/>
                <a:cs typeface="Canva Sans"/>
                <a:sym typeface="Canva Sans"/>
              </a:rPr>
              <a:t>pieaugušo</a:t>
            </a:r>
            <a:r>
              <a:rPr lang="en-US" sz="1200" kern="1200" dirty="0">
                <a:latin typeface="Verdana" panose="020B0604030504040204" pitchFamily="34" charset="0"/>
                <a:ea typeface="Verdana" panose="020B0604030504040204" pitchFamily="34" charset="0"/>
                <a:cs typeface="Canva Sans"/>
                <a:sym typeface="Canva Sans"/>
              </a:rPr>
              <a:t> </a:t>
            </a:r>
            <a:r>
              <a:rPr lang="en-US" sz="1200" kern="1200" dirty="0" err="1">
                <a:latin typeface="Verdana" panose="020B0604030504040204" pitchFamily="34" charset="0"/>
                <a:ea typeface="Verdana" panose="020B0604030504040204" pitchFamily="34" charset="0"/>
                <a:cs typeface="Canva Sans"/>
                <a:sym typeface="Canva Sans"/>
              </a:rPr>
              <a:t>izglītībai</a:t>
            </a:r>
            <a:endParaRPr lang="en-US" sz="1200" kern="1200" dirty="0">
              <a:latin typeface="Verdana" panose="020B0604030504040204" pitchFamily="34" charset="0"/>
              <a:ea typeface="Verdana" panose="020B0604030504040204" pitchFamily="34" charset="0"/>
              <a:cs typeface="Canva Sans"/>
              <a:sym typeface="Canva Sans"/>
            </a:endParaRPr>
          </a:p>
        </p:txBody>
      </p:sp>
      <p:sp>
        <p:nvSpPr>
          <p:cNvPr id="15" name="Freeform 12">
            <a:extLst>
              <a:ext uri="{FF2B5EF4-FFF2-40B4-BE49-F238E27FC236}">
                <a16:creationId xmlns:a16="http://schemas.microsoft.com/office/drawing/2014/main" id="{B98B31A5-771D-89A3-569D-4B09934ED4E7}"/>
              </a:ext>
            </a:extLst>
          </p:cNvPr>
          <p:cNvSpPr/>
          <p:nvPr/>
        </p:nvSpPr>
        <p:spPr>
          <a:xfrm>
            <a:off x="6067141" y="5133926"/>
            <a:ext cx="1567171" cy="866628"/>
          </a:xfrm>
          <a:custGeom>
            <a:avLst/>
            <a:gdLst/>
            <a:ahLst/>
            <a:cxnLst/>
            <a:rect l="l" t="t" r="r" b="b"/>
            <a:pathLst>
              <a:path w="1991604" h="1141853">
                <a:moveTo>
                  <a:pt x="0" y="0"/>
                </a:moveTo>
                <a:lnTo>
                  <a:pt x="1991605" y="0"/>
                </a:lnTo>
                <a:lnTo>
                  <a:pt x="1991605" y="1141854"/>
                </a:lnTo>
                <a:lnTo>
                  <a:pt x="0" y="1141854"/>
                </a:lnTo>
                <a:lnTo>
                  <a:pt x="0" y="0"/>
                </a:lnTo>
                <a:close/>
              </a:path>
            </a:pathLst>
          </a:custGeom>
          <a:blipFill>
            <a:blip r:embed="rId4"/>
            <a:stretch>
              <a:fillRect/>
            </a:stretch>
          </a:blipFill>
        </p:spPr>
        <p:txBody>
          <a:bodyPr/>
          <a:lstStyle/>
          <a:p>
            <a:pPr>
              <a:buClrTx/>
              <a:buFontTx/>
              <a:buNone/>
            </a:pPr>
            <a:endParaRPr lang="lv-LV" sz="1800" kern="1200">
              <a:solidFill>
                <a:prstClr val="black"/>
              </a:solidFill>
              <a:latin typeface="Calibri"/>
              <a:ea typeface="+mn-ea"/>
              <a:cs typeface="+mn-cs"/>
            </a:endParaRPr>
          </a:p>
        </p:txBody>
      </p:sp>
      <p:sp>
        <p:nvSpPr>
          <p:cNvPr id="16" name="Freeform 13">
            <a:extLst>
              <a:ext uri="{FF2B5EF4-FFF2-40B4-BE49-F238E27FC236}">
                <a16:creationId xmlns:a16="http://schemas.microsoft.com/office/drawing/2014/main" id="{293636E3-8681-0888-D02C-0E6383273B13}"/>
              </a:ext>
            </a:extLst>
          </p:cNvPr>
          <p:cNvSpPr/>
          <p:nvPr/>
        </p:nvSpPr>
        <p:spPr>
          <a:xfrm>
            <a:off x="7634312" y="5133926"/>
            <a:ext cx="1274765" cy="810644"/>
          </a:xfrm>
          <a:custGeom>
            <a:avLst/>
            <a:gdLst/>
            <a:ahLst/>
            <a:cxnLst/>
            <a:rect l="l" t="t" r="r" b="b"/>
            <a:pathLst>
              <a:path w="1604375" h="1029883">
                <a:moveTo>
                  <a:pt x="0" y="0"/>
                </a:moveTo>
                <a:lnTo>
                  <a:pt x="1604375" y="0"/>
                </a:lnTo>
                <a:lnTo>
                  <a:pt x="1604375" y="1029882"/>
                </a:lnTo>
                <a:lnTo>
                  <a:pt x="0" y="1029882"/>
                </a:lnTo>
                <a:lnTo>
                  <a:pt x="0" y="0"/>
                </a:lnTo>
                <a:close/>
              </a:path>
            </a:pathLst>
          </a:custGeom>
          <a:blipFill>
            <a:blip r:embed="rId5"/>
            <a:stretch>
              <a:fillRect/>
            </a:stretch>
          </a:blipFill>
        </p:spPr>
        <p:txBody>
          <a:bodyPr/>
          <a:lstStyle/>
          <a:p>
            <a:pPr>
              <a:buClrTx/>
              <a:buFontTx/>
              <a:buNone/>
            </a:pPr>
            <a:endParaRPr lang="lv-LV" sz="1800" kern="1200">
              <a:solidFill>
                <a:prstClr val="black"/>
              </a:solidFill>
              <a:latin typeface="Calibri"/>
              <a:ea typeface="+mn-ea"/>
              <a:cs typeface="+mn-cs"/>
            </a:endParaRPr>
          </a:p>
        </p:txBody>
      </p:sp>
    </p:spTree>
    <p:extLst>
      <p:ext uri="{BB962C8B-B14F-4D97-AF65-F5344CB8AC3E}">
        <p14:creationId xmlns:p14="http://schemas.microsoft.com/office/powerpoint/2010/main" val="37052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30727-E1D2-2395-D566-09A3F2608DA8}"/>
            </a:ext>
          </a:extLst>
        </p:cNvPr>
        <p:cNvGrpSpPr/>
        <p:nvPr/>
      </p:nvGrpSpPr>
      <p:grpSpPr>
        <a:xfrm>
          <a:off x="0" y="0"/>
          <a:ext cx="0" cy="0"/>
          <a:chOff x="0" y="0"/>
          <a:chExt cx="0" cy="0"/>
        </a:xfrm>
      </p:grpSpPr>
      <p:pic>
        <p:nvPicPr>
          <p:cNvPr id="4" name="Attēls 3">
            <a:extLst>
              <a:ext uri="{FF2B5EF4-FFF2-40B4-BE49-F238E27FC236}">
                <a16:creationId xmlns:a16="http://schemas.microsoft.com/office/drawing/2014/main" id="{A0C4C36F-34C4-B62E-C7BD-B03A81B30DD1}"/>
              </a:ext>
            </a:extLst>
          </p:cNvPr>
          <p:cNvPicPr>
            <a:picLocks noChangeAspect="1"/>
          </p:cNvPicPr>
          <p:nvPr/>
        </p:nvPicPr>
        <p:blipFill>
          <a:blip r:embed="rId2">
            <a:alphaModFix amt="53000"/>
            <a:extLst>
              <a:ext uri="{BEBA8EAE-BF5A-486C-A8C5-ECC9F3942E4B}">
                <a14:imgProps xmlns:a14="http://schemas.microsoft.com/office/drawing/2010/main">
                  <a14:imgLayer r:embed="rId3">
                    <a14:imgEffect>
                      <a14:artisticTexturizer/>
                    </a14:imgEffect>
                    <a14:imgEffect>
                      <a14:colorTemperature colorTemp="6492"/>
                    </a14:imgEffect>
                    <a14:imgEffect>
                      <a14:saturation sat="85000"/>
                    </a14:imgEffect>
                    <a14:imgEffect>
                      <a14:brightnessContrast bright="20000"/>
                    </a14:imgEffect>
                  </a14:imgLayer>
                </a14:imgProps>
              </a:ext>
            </a:extLst>
          </a:blip>
          <a:srcRect l="14698" r="14705"/>
          <a:stretch>
            <a:fillRect/>
          </a:stretch>
        </p:blipFill>
        <p:spPr>
          <a:xfrm>
            <a:off x="1086" y="0"/>
            <a:ext cx="12190914" cy="6857578"/>
          </a:xfrm>
          <a:prstGeom prst="rect">
            <a:avLst/>
          </a:prstGeom>
        </p:spPr>
      </p:pic>
      <p:sp>
        <p:nvSpPr>
          <p:cNvPr id="2" name="Slaida numura vietturis 1">
            <a:extLst>
              <a:ext uri="{FF2B5EF4-FFF2-40B4-BE49-F238E27FC236}">
                <a16:creationId xmlns:a16="http://schemas.microsoft.com/office/drawing/2014/main" id="{0B762F8D-28EC-485A-5149-E503C246C7BD}"/>
              </a:ext>
            </a:extLst>
          </p:cNvPr>
          <p:cNvSpPr>
            <a:spLocks noGrp="1"/>
          </p:cNvSpPr>
          <p:nvPr>
            <p:ph type="sldNum" sz="quarter" idx="8"/>
          </p:nvPr>
        </p:nvSpPr>
        <p:spPr/>
        <p:txBody>
          <a:bodyPr/>
          <a:lstStyle/>
          <a:p>
            <a:pPr lvl="0"/>
            <a:fld id="{E2C23C1D-C3C4-455C-BF2C-F462F1DFDA70}" type="slidenum">
              <a:rPr lang="lv-LV" smtClean="0"/>
              <a:t>2</a:t>
            </a:fld>
            <a:endParaRPr lang="lv-LV"/>
          </a:p>
        </p:txBody>
      </p:sp>
      <p:sp>
        <p:nvSpPr>
          <p:cNvPr id="3" name="Shape 1">
            <a:extLst>
              <a:ext uri="{FF2B5EF4-FFF2-40B4-BE49-F238E27FC236}">
                <a16:creationId xmlns:a16="http://schemas.microsoft.com/office/drawing/2014/main" id="{0CE47BE5-62E9-83A0-FEBC-F298FDC0F5AE}"/>
              </a:ext>
            </a:extLst>
          </p:cNvPr>
          <p:cNvSpPr/>
          <p:nvPr/>
        </p:nvSpPr>
        <p:spPr>
          <a:xfrm>
            <a:off x="2419649" y="1652465"/>
            <a:ext cx="7352702" cy="3553069"/>
          </a:xfrm>
          <a:prstGeom prst="rect">
            <a:avLst/>
          </a:prstGeom>
          <a:solidFill>
            <a:srgbClr val="68478D">
              <a:alpha val="80000"/>
            </a:srgbClr>
          </a:solidFill>
          <a:ln w="12700">
            <a:solidFill>
              <a:srgbClr val="163747">
                <a:alpha val="0"/>
              </a:srgbClr>
            </a:solidFill>
            <a:prstDash val="solid"/>
          </a:ln>
        </p:spPr>
        <p:txBody>
          <a:bodyPr/>
          <a:lstStyle/>
          <a:p>
            <a:pPr>
              <a:buClrTx/>
              <a:buFontTx/>
              <a:buNone/>
            </a:pPr>
            <a:endParaRPr lang="lv-LV" sz="1800" kern="1200" dirty="0">
              <a:solidFill>
                <a:prstClr val="black"/>
              </a:solidFill>
              <a:latin typeface="Aptos"/>
              <a:ea typeface="+mn-ea"/>
              <a:cs typeface="+mn-cs"/>
            </a:endParaRPr>
          </a:p>
        </p:txBody>
      </p:sp>
      <p:sp>
        <p:nvSpPr>
          <p:cNvPr id="6" name="TextBox 16">
            <a:extLst>
              <a:ext uri="{FF2B5EF4-FFF2-40B4-BE49-F238E27FC236}">
                <a16:creationId xmlns:a16="http://schemas.microsoft.com/office/drawing/2014/main" id="{86BE7C23-89E8-D2A6-3414-4FD8FAAE84E4}"/>
              </a:ext>
            </a:extLst>
          </p:cNvPr>
          <p:cNvSpPr txBox="1"/>
          <p:nvPr/>
        </p:nvSpPr>
        <p:spPr>
          <a:xfrm>
            <a:off x="3890859" y="2030939"/>
            <a:ext cx="4582404" cy="2031325"/>
          </a:xfrm>
          <a:prstGeom prst="rect">
            <a:avLst/>
          </a:prstGeom>
        </p:spPr>
        <p:txBody>
          <a:bodyPr wrap="square" lIns="0" tIns="0" rIns="0" bIns="0" rtlCol="0" anchor="t">
            <a:spAutoFit/>
          </a:bodyPr>
          <a:lstStyle/>
          <a:p>
            <a:pPr algn="ctr"/>
            <a:r>
              <a:rPr lang="lv-LV" sz="4400" b="1" dirty="0">
                <a:solidFill>
                  <a:schemeClr val="bg1"/>
                </a:solidFill>
                <a:latin typeface="Verdana" panose="020B0604030504040204" pitchFamily="34" charset="0"/>
                <a:ea typeface="Verdana" panose="020B0604030504040204" pitchFamily="34" charset="0"/>
                <a:cs typeface="Canva Sans"/>
                <a:sym typeface="Canva Sans"/>
              </a:rPr>
              <a:t>GROZĪJUMI IZGLĪTĪBAS LIKUMĀ</a:t>
            </a:r>
            <a:endParaRPr lang="en-US" sz="4400" b="1" dirty="0">
              <a:solidFill>
                <a:schemeClr val="bg1"/>
              </a:solidFill>
              <a:latin typeface="Verdana" panose="020B0604030504040204" pitchFamily="34" charset="0"/>
              <a:ea typeface="Verdana" panose="020B0604030504040204" pitchFamily="34" charset="0"/>
              <a:cs typeface="Canva Sans"/>
              <a:sym typeface="Canva Sans"/>
            </a:endParaRPr>
          </a:p>
        </p:txBody>
      </p:sp>
      <p:cxnSp>
        <p:nvCxnSpPr>
          <p:cNvPr id="5" name="Straight Arrow Connector 5">
            <a:extLst>
              <a:ext uri="{FF2B5EF4-FFF2-40B4-BE49-F238E27FC236}">
                <a16:creationId xmlns:a16="http://schemas.microsoft.com/office/drawing/2014/main" id="{0B05AF41-5F12-A3E5-AA70-8C716D8DBD7D}"/>
              </a:ext>
            </a:extLst>
          </p:cNvPr>
          <p:cNvCxnSpPr/>
          <p:nvPr/>
        </p:nvCxnSpPr>
        <p:spPr>
          <a:xfrm>
            <a:off x="4477538" y="4650696"/>
            <a:ext cx="3630979" cy="9787"/>
          </a:xfrm>
          <a:prstGeom prst="straightConnector1">
            <a:avLst/>
          </a:prstGeom>
          <a:noFill/>
          <a:ln w="57150" cap="flat" cmpd="sng" algn="ctr">
            <a:solidFill>
              <a:srgbClr val="FFFFE5"/>
            </a:solidFill>
            <a:prstDash val="solid"/>
            <a:miter lim="800000"/>
          </a:ln>
          <a:effectLst/>
        </p:spPr>
      </p:cxnSp>
    </p:spTree>
    <p:extLst>
      <p:ext uri="{BB962C8B-B14F-4D97-AF65-F5344CB8AC3E}">
        <p14:creationId xmlns:p14="http://schemas.microsoft.com/office/powerpoint/2010/main" val="1616348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64790"/>
        </a:solidFill>
        <a:effectLst/>
      </p:bgPr>
    </p:bg>
    <p:spTree>
      <p:nvGrpSpPr>
        <p:cNvPr id="1" name="">
          <a:extLst>
            <a:ext uri="{FF2B5EF4-FFF2-40B4-BE49-F238E27FC236}">
              <a16:creationId xmlns:a16="http://schemas.microsoft.com/office/drawing/2014/main" id="{DF9EA14B-06B0-88DE-4520-AF0844A678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80A2B88-F0CB-6F5B-0541-6249D1BC52E3}"/>
              </a:ext>
            </a:extLst>
          </p:cNvPr>
          <p:cNvGrpSpPr/>
          <p:nvPr/>
        </p:nvGrpSpPr>
        <p:grpSpPr>
          <a:xfrm>
            <a:off x="0" y="0"/>
            <a:ext cx="323850" cy="6858000"/>
            <a:chOff x="0" y="0"/>
            <a:chExt cx="647700" cy="13716000"/>
          </a:xfrm>
        </p:grpSpPr>
        <p:sp>
          <p:nvSpPr>
            <p:cNvPr id="3" name="Freeform 3">
              <a:extLst>
                <a:ext uri="{FF2B5EF4-FFF2-40B4-BE49-F238E27FC236}">
                  <a16:creationId xmlns:a16="http://schemas.microsoft.com/office/drawing/2014/main" id="{15A2CAF4-FB95-8323-FE52-E01CF4E3CDB0}"/>
                </a:ext>
              </a:extLst>
            </p:cNvPr>
            <p:cNvSpPr/>
            <p:nvPr/>
          </p:nvSpPr>
          <p:spPr>
            <a:xfrm>
              <a:off x="0" y="0"/>
              <a:ext cx="647700" cy="13716000"/>
            </a:xfrm>
            <a:custGeom>
              <a:avLst/>
              <a:gdLst/>
              <a:ahLst/>
              <a:cxnLst/>
              <a:rect l="l" t="t" r="r" b="b"/>
              <a:pathLst>
                <a:path w="647700" h="13716000">
                  <a:moveTo>
                    <a:pt x="0" y="0"/>
                  </a:moveTo>
                  <a:lnTo>
                    <a:pt x="647700" y="0"/>
                  </a:lnTo>
                  <a:lnTo>
                    <a:pt x="647700" y="13716000"/>
                  </a:lnTo>
                  <a:lnTo>
                    <a:pt x="0" y="13716000"/>
                  </a:lnTo>
                  <a:close/>
                </a:path>
              </a:pathLst>
            </a:custGeom>
            <a:solidFill>
              <a:schemeClr val="accent4">
                <a:lumMod val="40000"/>
                <a:lumOff val="60000"/>
              </a:schemeClr>
            </a:solidFill>
          </p:spPr>
          <p:txBody>
            <a:bodyPr/>
            <a:lstStyle/>
            <a:p>
              <a:endParaRPr lang="lv-LV"/>
            </a:p>
          </p:txBody>
        </p:sp>
      </p:grpSp>
      <p:sp>
        <p:nvSpPr>
          <p:cNvPr id="5" name="TextBox 5">
            <a:extLst>
              <a:ext uri="{FF2B5EF4-FFF2-40B4-BE49-F238E27FC236}">
                <a16:creationId xmlns:a16="http://schemas.microsoft.com/office/drawing/2014/main" id="{E1713FFF-E8CD-C313-C729-F425257C2729}"/>
              </a:ext>
            </a:extLst>
          </p:cNvPr>
          <p:cNvSpPr txBox="1"/>
          <p:nvPr/>
        </p:nvSpPr>
        <p:spPr>
          <a:xfrm>
            <a:off x="609601" y="440803"/>
            <a:ext cx="11150448" cy="1107996"/>
          </a:xfrm>
          <a:prstGeom prst="rect">
            <a:avLst/>
          </a:prstGeom>
        </p:spPr>
        <p:txBody>
          <a:bodyPr wrap="square" lIns="0" tIns="0" rIns="0" bIns="0" rtlCol="0" anchor="t">
            <a:spAutoFit/>
          </a:bodyPr>
          <a:lstStyle/>
          <a:p>
            <a:pPr defTabSz="609630">
              <a:buClrTx/>
            </a:pPr>
            <a:r>
              <a:rPr lang="en-US" sz="3200" b="1" kern="1200" dirty="0">
                <a:solidFill>
                  <a:srgbClr val="FFFFFF"/>
                </a:solidFill>
                <a:latin typeface="Verdana" panose="020B0604030504040204" pitchFamily="34" charset="0"/>
                <a:ea typeface="Verdana" panose="020B0604030504040204" pitchFamily="34" charset="0"/>
                <a:cs typeface="Arial Bold"/>
                <a:sym typeface="Arial Bold"/>
              </a:rPr>
              <a:t>GROZĪJUMI IZGLĪTĪBAS LIKUMĀ </a:t>
            </a:r>
            <a:r>
              <a:rPr lang="en-US" sz="3600" kern="1200" dirty="0">
                <a:solidFill>
                  <a:srgbClr val="FFFFFF"/>
                </a:solidFill>
                <a:latin typeface="Verdana" panose="020B0604030504040204" pitchFamily="34" charset="0"/>
                <a:ea typeface="Verdana" panose="020B0604030504040204" pitchFamily="34" charset="0"/>
                <a:cs typeface="Arial Bold"/>
                <a:sym typeface="Arial Bold"/>
              </a:rPr>
              <a:t>(</a:t>
            </a:r>
            <a:r>
              <a:rPr lang="lv-LV" sz="3600" kern="1200" dirty="0">
                <a:solidFill>
                  <a:srgbClr val="FFFFFF"/>
                </a:solidFill>
                <a:latin typeface="Verdana" panose="020B0604030504040204" pitchFamily="34" charset="0"/>
                <a:ea typeface="Verdana" panose="020B0604030504040204" pitchFamily="34" charset="0"/>
                <a:cs typeface="Arial Bold"/>
                <a:sym typeface="Arial Bold"/>
              </a:rPr>
              <a:t>20.02.</a:t>
            </a:r>
            <a:r>
              <a:rPr lang="en-US" sz="3600" kern="1200" dirty="0">
                <a:solidFill>
                  <a:srgbClr val="FFFFFF"/>
                </a:solidFill>
                <a:latin typeface="Verdana" panose="020B0604030504040204" pitchFamily="34" charset="0"/>
                <a:ea typeface="Verdana" panose="020B0604030504040204" pitchFamily="34" charset="0"/>
                <a:cs typeface="Arial Bold"/>
                <a:sym typeface="Arial Bold"/>
              </a:rPr>
              <a:t>2026</a:t>
            </a:r>
            <a:r>
              <a:rPr lang="lv-LV" sz="3600" kern="1200" dirty="0">
                <a:solidFill>
                  <a:srgbClr val="FFFFFF"/>
                </a:solidFill>
                <a:latin typeface="Verdana" panose="020B0604030504040204" pitchFamily="34" charset="0"/>
                <a:ea typeface="Verdana" panose="020B0604030504040204" pitchFamily="34" charset="0"/>
                <a:cs typeface="Arial Bold"/>
                <a:sym typeface="Arial Bold"/>
              </a:rPr>
              <a:t>.</a:t>
            </a:r>
            <a:r>
              <a:rPr lang="en-US" sz="3600" kern="1200" dirty="0">
                <a:solidFill>
                  <a:srgbClr val="FFFFFF"/>
                </a:solidFill>
                <a:latin typeface="Verdana" panose="020B0604030504040204" pitchFamily="34" charset="0"/>
                <a:ea typeface="Verdana" panose="020B0604030504040204" pitchFamily="34" charset="0"/>
                <a:cs typeface="Arial Bold"/>
                <a:sym typeface="Arial Bold"/>
              </a:rPr>
              <a:t>): </a:t>
            </a:r>
            <a:r>
              <a:rPr lang="en-US" sz="3600" b="1" kern="1200" dirty="0">
                <a:solidFill>
                  <a:srgbClr val="FFFFFF"/>
                </a:solidFill>
                <a:latin typeface="Verdana" panose="020B0604030504040204" pitchFamily="34" charset="0"/>
                <a:ea typeface="Verdana" panose="020B0604030504040204" pitchFamily="34" charset="0"/>
                <a:cs typeface="Arial Bold"/>
                <a:sym typeface="Arial Bold"/>
              </a:rPr>
              <a:t>MĒRĶIS</a:t>
            </a:r>
          </a:p>
        </p:txBody>
      </p:sp>
      <p:grpSp>
        <p:nvGrpSpPr>
          <p:cNvPr id="6" name="Group 6">
            <a:extLst>
              <a:ext uri="{FF2B5EF4-FFF2-40B4-BE49-F238E27FC236}">
                <a16:creationId xmlns:a16="http://schemas.microsoft.com/office/drawing/2014/main" id="{C539A5FF-838E-EB06-80B3-510FC8D791E0}"/>
              </a:ext>
            </a:extLst>
          </p:cNvPr>
          <p:cNvGrpSpPr/>
          <p:nvPr/>
        </p:nvGrpSpPr>
        <p:grpSpPr>
          <a:xfrm>
            <a:off x="527125" y="2081626"/>
            <a:ext cx="11349317" cy="88191"/>
            <a:chOff x="0" y="0"/>
            <a:chExt cx="20193000" cy="95250"/>
          </a:xfrm>
          <a:solidFill>
            <a:schemeClr val="accent4">
              <a:lumMod val="20000"/>
              <a:lumOff val="80000"/>
            </a:schemeClr>
          </a:solidFill>
        </p:grpSpPr>
        <p:sp>
          <p:nvSpPr>
            <p:cNvPr id="7" name="Freeform 7">
              <a:extLst>
                <a:ext uri="{FF2B5EF4-FFF2-40B4-BE49-F238E27FC236}">
                  <a16:creationId xmlns:a16="http://schemas.microsoft.com/office/drawing/2014/main" id="{410837C2-BCAB-0C3B-5CBA-C9F2D8B40A83}"/>
                </a:ext>
              </a:extLst>
            </p:cNvPr>
            <p:cNvSpPr/>
            <p:nvPr/>
          </p:nvSpPr>
          <p:spPr>
            <a:xfrm>
              <a:off x="0" y="0"/>
              <a:ext cx="20193000" cy="95250"/>
            </a:xfrm>
            <a:custGeom>
              <a:avLst/>
              <a:gdLst/>
              <a:ahLst/>
              <a:cxnLst/>
              <a:rect l="l" t="t" r="r" b="b"/>
              <a:pathLst>
                <a:path w="20193000" h="95250">
                  <a:moveTo>
                    <a:pt x="0" y="0"/>
                  </a:moveTo>
                  <a:lnTo>
                    <a:pt x="20193000" y="0"/>
                  </a:lnTo>
                  <a:lnTo>
                    <a:pt x="20193000" y="95250"/>
                  </a:lnTo>
                  <a:lnTo>
                    <a:pt x="0" y="95250"/>
                  </a:lnTo>
                  <a:close/>
                </a:path>
              </a:pathLst>
            </a:custGeom>
            <a:grpFill/>
          </p:spPr>
          <p:txBody>
            <a:bodyPr/>
            <a:lstStyle/>
            <a:p>
              <a:endParaRPr lang="lv-LV"/>
            </a:p>
          </p:txBody>
        </p:sp>
      </p:grpSp>
      <p:grpSp>
        <p:nvGrpSpPr>
          <p:cNvPr id="4" name="Group 7">
            <a:extLst>
              <a:ext uri="{FF2B5EF4-FFF2-40B4-BE49-F238E27FC236}">
                <a16:creationId xmlns:a16="http://schemas.microsoft.com/office/drawing/2014/main" id="{13712B77-FF27-528A-51CD-9B494665B028}"/>
              </a:ext>
            </a:extLst>
          </p:cNvPr>
          <p:cNvGrpSpPr/>
          <p:nvPr/>
        </p:nvGrpSpPr>
        <p:grpSpPr>
          <a:xfrm>
            <a:off x="609600" y="2601909"/>
            <a:ext cx="3397624" cy="2359703"/>
            <a:chOff x="0" y="0"/>
            <a:chExt cx="1312069" cy="767736"/>
          </a:xfrm>
        </p:grpSpPr>
        <p:sp>
          <p:nvSpPr>
            <p:cNvPr id="15" name="Freeform 8">
              <a:extLst>
                <a:ext uri="{FF2B5EF4-FFF2-40B4-BE49-F238E27FC236}">
                  <a16:creationId xmlns:a16="http://schemas.microsoft.com/office/drawing/2014/main" id="{6F585E82-AF95-0A04-4AD8-34C8B4EBF5B9}"/>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16" name="TextBox 9">
              <a:extLst>
                <a:ext uri="{FF2B5EF4-FFF2-40B4-BE49-F238E27FC236}">
                  <a16:creationId xmlns:a16="http://schemas.microsoft.com/office/drawing/2014/main" id="{092C7108-2E94-BF0E-13C4-8EDCA3D300F9}"/>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7" name="Group 7">
            <a:extLst>
              <a:ext uri="{FF2B5EF4-FFF2-40B4-BE49-F238E27FC236}">
                <a16:creationId xmlns:a16="http://schemas.microsoft.com/office/drawing/2014/main" id="{B1B2BE43-AF6B-1E06-8053-4064E660A27B}"/>
              </a:ext>
            </a:extLst>
          </p:cNvPr>
          <p:cNvGrpSpPr/>
          <p:nvPr/>
        </p:nvGrpSpPr>
        <p:grpSpPr>
          <a:xfrm>
            <a:off x="4486013" y="2601910"/>
            <a:ext cx="3397624" cy="2282062"/>
            <a:chOff x="0" y="0"/>
            <a:chExt cx="1312069" cy="767736"/>
          </a:xfrm>
        </p:grpSpPr>
        <p:sp>
          <p:nvSpPr>
            <p:cNvPr id="18" name="Freeform 8">
              <a:extLst>
                <a:ext uri="{FF2B5EF4-FFF2-40B4-BE49-F238E27FC236}">
                  <a16:creationId xmlns:a16="http://schemas.microsoft.com/office/drawing/2014/main" id="{0B5B3FB3-BDC9-B53F-1C63-B53C3E8BC0FB}"/>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19" name="TextBox 9">
              <a:extLst>
                <a:ext uri="{FF2B5EF4-FFF2-40B4-BE49-F238E27FC236}">
                  <a16:creationId xmlns:a16="http://schemas.microsoft.com/office/drawing/2014/main" id="{4637E14A-52AB-914C-75AC-02A8230AA9B6}"/>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20" name="Group 7">
            <a:extLst>
              <a:ext uri="{FF2B5EF4-FFF2-40B4-BE49-F238E27FC236}">
                <a16:creationId xmlns:a16="http://schemas.microsoft.com/office/drawing/2014/main" id="{A945BA17-B49F-A5F8-A926-15252EBCCA04}"/>
              </a:ext>
            </a:extLst>
          </p:cNvPr>
          <p:cNvGrpSpPr/>
          <p:nvPr/>
        </p:nvGrpSpPr>
        <p:grpSpPr>
          <a:xfrm>
            <a:off x="8383986" y="2559500"/>
            <a:ext cx="3376063" cy="2324472"/>
            <a:chOff x="0" y="0"/>
            <a:chExt cx="1312069" cy="767736"/>
          </a:xfrm>
        </p:grpSpPr>
        <p:sp>
          <p:nvSpPr>
            <p:cNvPr id="21" name="Freeform 8">
              <a:extLst>
                <a:ext uri="{FF2B5EF4-FFF2-40B4-BE49-F238E27FC236}">
                  <a16:creationId xmlns:a16="http://schemas.microsoft.com/office/drawing/2014/main" id="{1C331D4E-D24D-FF80-0EAD-B84F635DE672}"/>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22" name="TextBox 9">
              <a:extLst>
                <a:ext uri="{FF2B5EF4-FFF2-40B4-BE49-F238E27FC236}">
                  <a16:creationId xmlns:a16="http://schemas.microsoft.com/office/drawing/2014/main" id="{74BF33A6-4942-67FE-F2C2-52EA8B3D8615}"/>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sp>
        <p:nvSpPr>
          <p:cNvPr id="24" name="TextBox 16">
            <a:extLst>
              <a:ext uri="{FF2B5EF4-FFF2-40B4-BE49-F238E27FC236}">
                <a16:creationId xmlns:a16="http://schemas.microsoft.com/office/drawing/2014/main" id="{7EEE4D19-A0D1-591C-56B7-7F550AF8769B}"/>
              </a:ext>
            </a:extLst>
          </p:cNvPr>
          <p:cNvSpPr txBox="1"/>
          <p:nvPr/>
        </p:nvSpPr>
        <p:spPr>
          <a:xfrm>
            <a:off x="817468" y="2762985"/>
            <a:ext cx="3219415" cy="1846659"/>
          </a:xfrm>
          <a:prstGeom prst="rect">
            <a:avLst/>
          </a:prstGeom>
        </p:spPr>
        <p:txBody>
          <a:bodyPr wrap="square" lIns="0" tIns="0" rIns="0" bIns="0" rtlCol="0" anchor="t">
            <a:spAutoFit/>
          </a:bodyPr>
          <a:lstStyle/>
          <a:p>
            <a:pPr algn="l"/>
            <a:r>
              <a:rPr lang="lv-LV"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Attīstīt vienotu neformālās izglītības īstenošanas un kvalitātes vērtēšanas sistēmu</a:t>
            </a:r>
            <a:endParaRPr lang="en-US"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endParaRPr>
          </a:p>
        </p:txBody>
      </p:sp>
      <p:sp>
        <p:nvSpPr>
          <p:cNvPr id="26" name="TextBox 17">
            <a:extLst>
              <a:ext uri="{FF2B5EF4-FFF2-40B4-BE49-F238E27FC236}">
                <a16:creationId xmlns:a16="http://schemas.microsoft.com/office/drawing/2014/main" id="{A506295C-B626-C22C-B74C-78186A127B55}"/>
              </a:ext>
            </a:extLst>
          </p:cNvPr>
          <p:cNvSpPr txBox="1"/>
          <p:nvPr/>
        </p:nvSpPr>
        <p:spPr>
          <a:xfrm>
            <a:off x="4604064" y="2722073"/>
            <a:ext cx="3183083" cy="2287165"/>
          </a:xfrm>
          <a:prstGeom prst="rect">
            <a:avLst/>
          </a:prstGeom>
        </p:spPr>
        <p:txBody>
          <a:bodyPr wrap="square" lIns="0" tIns="0" rIns="0" bIns="0" rtlCol="0" anchor="t">
            <a:spAutoFit/>
          </a:bodyPr>
          <a:lstStyle/>
          <a:p>
            <a:pPr algn="l"/>
            <a:r>
              <a:rPr lang="lv-LV"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Mazināt birokrātisko un finansiālo slogu neformālās izglītības īstenotājiem un pašvaldībām</a:t>
            </a:r>
          </a:p>
          <a:p>
            <a:pPr algn="l">
              <a:lnSpc>
                <a:spcPts val="3741"/>
              </a:lnSpc>
            </a:pPr>
            <a:endParaRPr lang="en-US" sz="2900" dirty="0">
              <a:solidFill>
                <a:srgbClr val="000000"/>
              </a:solidFill>
              <a:latin typeface="Canva Sans"/>
              <a:ea typeface="Canva Sans"/>
              <a:cs typeface="Canva Sans"/>
              <a:sym typeface="Canva Sans"/>
            </a:endParaRPr>
          </a:p>
        </p:txBody>
      </p:sp>
      <p:sp>
        <p:nvSpPr>
          <p:cNvPr id="30" name="TextBox 18">
            <a:extLst>
              <a:ext uri="{FF2B5EF4-FFF2-40B4-BE49-F238E27FC236}">
                <a16:creationId xmlns:a16="http://schemas.microsoft.com/office/drawing/2014/main" id="{8145F6DF-4C9F-2214-8466-DD8EE318CCC4}"/>
              </a:ext>
            </a:extLst>
          </p:cNvPr>
          <p:cNvSpPr txBox="1"/>
          <p:nvPr/>
        </p:nvSpPr>
        <p:spPr>
          <a:xfrm>
            <a:off x="8581556" y="2631107"/>
            <a:ext cx="3294885" cy="2031325"/>
          </a:xfrm>
          <a:prstGeom prst="rect">
            <a:avLst/>
          </a:prstGeom>
        </p:spPr>
        <p:txBody>
          <a:bodyPr wrap="square" lIns="0" tIns="0" rIns="0" bIns="0" rtlCol="0" anchor="t">
            <a:spAutoFit/>
          </a:bodyPr>
          <a:lstStyle/>
          <a:p>
            <a:r>
              <a:rPr lang="lv-LV" sz="22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N</a:t>
            </a:r>
            <a:r>
              <a:rPr lang="lv-LV" sz="2200" dirty="0">
                <a:solidFill>
                  <a:schemeClr val="accent4">
                    <a:lumMod val="20000"/>
                    <a:lumOff val="80000"/>
                  </a:schemeClr>
                </a:solidFill>
                <a:latin typeface="Verdana" panose="020B0604030504040204" pitchFamily="34" charset="0"/>
                <a:ea typeface="Verdana" panose="020B0604030504040204" pitchFamily="34" charset="0"/>
              </a:rPr>
              <a:t>oteikt, ka galvenais kritērijs NIP* īstenotāja darbības kvalitātes izvērtēšanai ir publiskā finansējuma izmantošana</a:t>
            </a:r>
            <a:endParaRPr lang="en-US" sz="2200" strike="sngStrike"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endParaRPr>
          </a:p>
        </p:txBody>
      </p:sp>
      <p:pic>
        <p:nvPicPr>
          <p:cNvPr id="9" name="Attēls 8">
            <a:extLst>
              <a:ext uri="{FF2B5EF4-FFF2-40B4-BE49-F238E27FC236}">
                <a16:creationId xmlns:a16="http://schemas.microsoft.com/office/drawing/2014/main" id="{90FF4B1A-E33B-0961-E191-C2E89F7DA08A}"/>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brightnessContrast bright="20000"/>
                    </a14:imgEffect>
                  </a14:imgLayer>
                </a14:imgProps>
              </a:ext>
            </a:extLst>
          </a:blip>
          <a:srcRect t="24941" b="28298"/>
          <a:stretch>
            <a:fillRect/>
          </a:stretch>
        </p:blipFill>
        <p:spPr>
          <a:xfrm>
            <a:off x="323850" y="5760720"/>
            <a:ext cx="6023356" cy="1097280"/>
          </a:xfrm>
          <a:prstGeom prst="rect">
            <a:avLst/>
          </a:prstGeom>
          <a:ln>
            <a:noFill/>
          </a:ln>
          <a:effectLst>
            <a:softEdge rad="112500"/>
          </a:effectLst>
        </p:spPr>
      </p:pic>
      <p:pic>
        <p:nvPicPr>
          <p:cNvPr id="11" name="Attēls 10">
            <a:extLst>
              <a:ext uri="{FF2B5EF4-FFF2-40B4-BE49-F238E27FC236}">
                <a16:creationId xmlns:a16="http://schemas.microsoft.com/office/drawing/2014/main" id="{5B1A74BF-4CA6-2968-3038-6CCF05800DD8}"/>
              </a:ext>
            </a:extLst>
          </p:cNvPr>
          <p:cNvPicPr>
            <a:picLocks noChangeAspect="1"/>
          </p:cNvPicPr>
          <p:nvPr/>
        </p:nvPicPr>
        <p:blipFill>
          <a:blip r:embed="rId5">
            <a:alphaModFix amt="70000"/>
            <a:extLst>
              <a:ext uri="{BEBA8EAE-BF5A-486C-A8C5-ECC9F3942E4B}">
                <a14:imgProps xmlns:a14="http://schemas.microsoft.com/office/drawing/2010/main">
                  <a14:imgLayer r:embed="rId4">
                    <a14:imgEffect>
                      <a14:brightnessContrast bright="20000"/>
                    </a14:imgEffect>
                  </a14:imgLayer>
                </a14:imgProps>
              </a:ext>
            </a:extLst>
          </a:blip>
          <a:srcRect t="24941" b="28298"/>
          <a:stretch>
            <a:fillRect/>
          </a:stretch>
        </p:blipFill>
        <p:spPr>
          <a:xfrm>
            <a:off x="6168644" y="5760720"/>
            <a:ext cx="6023356" cy="1097280"/>
          </a:xfrm>
          <a:prstGeom prst="rect">
            <a:avLst/>
          </a:prstGeom>
          <a:ln>
            <a:noFill/>
          </a:ln>
          <a:effectLst>
            <a:softEdge rad="112500"/>
          </a:effectLst>
        </p:spPr>
      </p:pic>
      <p:sp>
        <p:nvSpPr>
          <p:cNvPr id="8" name="TextBox 7">
            <a:extLst>
              <a:ext uri="{FF2B5EF4-FFF2-40B4-BE49-F238E27FC236}">
                <a16:creationId xmlns:a16="http://schemas.microsoft.com/office/drawing/2014/main" id="{C9E3D8B5-36EE-9E47-0C10-F0F9638436F6}"/>
              </a:ext>
            </a:extLst>
          </p:cNvPr>
          <p:cNvSpPr txBox="1"/>
          <p:nvPr/>
        </p:nvSpPr>
        <p:spPr>
          <a:xfrm>
            <a:off x="8278784" y="5168457"/>
            <a:ext cx="3900427" cy="307777"/>
          </a:xfrm>
          <a:prstGeom prst="rect">
            <a:avLst/>
          </a:prstGeom>
          <a:noFill/>
        </p:spPr>
        <p:txBody>
          <a:bodyPr wrap="none" rtlCol="0">
            <a:spAutoFit/>
          </a:bodyPr>
          <a:lstStyle/>
          <a:p>
            <a:r>
              <a:rPr lang="lv-LV" b="1" i="1" dirty="0">
                <a:solidFill>
                  <a:schemeClr val="bg1"/>
                </a:solidFill>
                <a:latin typeface="Verdana" panose="020B0604030504040204" pitchFamily="34" charset="0"/>
                <a:ea typeface="Verdana" panose="020B0604030504040204" pitchFamily="34" charset="0"/>
              </a:rPr>
              <a:t>*NIP</a:t>
            </a:r>
            <a:r>
              <a:rPr lang="lv-LV" i="1" dirty="0">
                <a:solidFill>
                  <a:schemeClr val="bg1"/>
                </a:solidFill>
                <a:latin typeface="Verdana" panose="020B0604030504040204" pitchFamily="34" charset="0"/>
                <a:ea typeface="Verdana" panose="020B0604030504040204" pitchFamily="34" charset="0"/>
              </a:rPr>
              <a:t> – neformālās izglītības programma</a:t>
            </a:r>
          </a:p>
        </p:txBody>
      </p:sp>
    </p:spTree>
    <p:extLst>
      <p:ext uri="{BB962C8B-B14F-4D97-AF65-F5344CB8AC3E}">
        <p14:creationId xmlns:p14="http://schemas.microsoft.com/office/powerpoint/2010/main" val="2184358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8B130-5992-AF97-29EA-EAD1227C14D1}"/>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E9A9E92E-F229-FA4B-7DCB-FE70339B095B}"/>
              </a:ext>
            </a:extLst>
          </p:cNvPr>
          <p:cNvSpPr>
            <a:spLocks noGrp="1"/>
          </p:cNvSpPr>
          <p:nvPr>
            <p:ph type="title"/>
          </p:nvPr>
        </p:nvSpPr>
        <p:spPr>
          <a:xfrm>
            <a:off x="334783" y="393308"/>
            <a:ext cx="11056116" cy="1026930"/>
          </a:xfrm>
        </p:spPr>
        <p:txBody>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br>
              <a:rPr lang="lv-LV" sz="2800" dirty="0"/>
            </a:br>
            <a:br>
              <a:rPr lang="lv-LV" sz="2800" dirty="0"/>
            </a:br>
            <a:r>
              <a:rPr kumimoji="0" lang="lv-LV" sz="32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Bold"/>
                <a:sym typeface="Arial Bold"/>
              </a:rPr>
              <a:t>IZGLĪTĪBAS LIKUMA GROZĪJUMI VEICINĀS:</a:t>
            </a:r>
            <a:br>
              <a:rPr kumimoji="0" lang="en-US" sz="2400" b="1" i="0" u="none" strike="noStrike" kern="1200" cap="none" spc="0" normalizeH="0" baseline="0" noProof="0" dirty="0">
                <a:ln>
                  <a:noFill/>
                </a:ln>
                <a:solidFill>
                  <a:srgbClr val="FFFFFF"/>
                </a:solidFill>
                <a:effectLst/>
                <a:uLnTx/>
                <a:uFillTx/>
                <a:latin typeface="Arial Bold"/>
                <a:ea typeface="Arial Bold"/>
                <a:cs typeface="Arial Bold"/>
                <a:sym typeface="Arial Bold"/>
              </a:rPr>
            </a:br>
            <a:br>
              <a:rPr lang="lv-LV" sz="3200" dirty="0"/>
            </a:br>
            <a:br>
              <a:rPr lang="lv-LV" dirty="0"/>
            </a:br>
            <a:endParaRPr lang="lv-LV" dirty="0"/>
          </a:p>
        </p:txBody>
      </p:sp>
      <p:sp>
        <p:nvSpPr>
          <p:cNvPr id="3" name="Teksta vietturis 2">
            <a:extLst>
              <a:ext uri="{FF2B5EF4-FFF2-40B4-BE49-F238E27FC236}">
                <a16:creationId xmlns:a16="http://schemas.microsoft.com/office/drawing/2014/main" id="{5EB84C17-354C-3B52-A918-B1ECF5CADACD}"/>
              </a:ext>
            </a:extLst>
          </p:cNvPr>
          <p:cNvSpPr>
            <a:spLocks noGrp="1"/>
          </p:cNvSpPr>
          <p:nvPr>
            <p:ph type="body" idx="1"/>
          </p:nvPr>
        </p:nvSpPr>
        <p:spPr>
          <a:xfrm>
            <a:off x="334783" y="1810366"/>
            <a:ext cx="5530709" cy="4654326"/>
          </a:xfrm>
          <a:solidFill>
            <a:srgbClr val="FDF7ED"/>
          </a:solidFill>
        </p:spPr>
        <p:txBody>
          <a:bodyPr/>
          <a:lstStyle/>
          <a:p>
            <a:pPr marL="719138" marR="0" lvl="0" indent="-342900" algn="l" defTabSz="609630" rtl="0" eaLnBrk="1" fontAlgn="auto" latinLnBrk="0" hangingPunct="1">
              <a:lnSpc>
                <a:spcPts val="2916"/>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KVALITĀTI</a:t>
            </a:r>
            <a:endParaRPr kumimoji="0" lang="lv-LV"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pPr marL="719138" marR="0" lvl="0" indent="-342900" algn="l" defTabSz="609630" rtl="0" eaLnBrk="1" fontAlgn="auto" latinLnBrk="0" hangingPunct="1">
              <a:lnSpc>
                <a:spcPts val="2916"/>
              </a:lnSpc>
              <a:spcBef>
                <a:spcPts val="0"/>
              </a:spcBef>
              <a:spcAft>
                <a:spcPts val="0"/>
              </a:spcAft>
              <a:buClrTx/>
              <a:buSzTx/>
              <a:buFont typeface="Wingdings" panose="05000000000000000000" pitchFamily="2" charset="2"/>
              <a:buChar char="ü"/>
              <a:tabLst/>
              <a:defRPr/>
            </a:pPr>
            <a:r>
              <a:rPr kumimoji="0" lang="lv-LV"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VIENOTU PIEEJU</a:t>
            </a:r>
          </a:p>
          <a:p>
            <a:pPr marL="719138" marR="0" lvl="0" indent="-342900" algn="l" defTabSz="609630" rtl="0" eaLnBrk="1" fontAlgn="auto" latinLnBrk="0" hangingPunct="1">
              <a:lnSpc>
                <a:spcPts val="2916"/>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PĀRSKATĀMĪBU</a:t>
            </a:r>
            <a:endParaRPr kumimoji="0" lang="lv-LV"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pPr marL="719138" marR="0" lvl="0" indent="-342900" algn="l" defTabSz="609630" rtl="0" eaLnBrk="1" fontAlgn="auto" latinLnBrk="0" hangingPunct="1">
              <a:lnSpc>
                <a:spcPts val="2916"/>
              </a:lnSpc>
              <a:spcBef>
                <a:spcPts val="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INFORMĀCIJAS PIEEJAMĪBU</a:t>
            </a:r>
            <a:r>
              <a:rPr kumimoji="0" lang="lv-LV" sz="2000" b="0"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 </a:t>
            </a:r>
          </a:p>
          <a:p>
            <a:pPr marL="0" marR="0" lvl="0" indent="0" algn="ctr" defTabSz="609630" rtl="0" eaLnBrk="1" fontAlgn="auto" latinLnBrk="0" hangingPunct="1">
              <a:lnSpc>
                <a:spcPts val="2916"/>
              </a:lnSpc>
              <a:spcBef>
                <a:spcPts val="0"/>
              </a:spcBef>
              <a:spcAft>
                <a:spcPts val="0"/>
              </a:spcAft>
              <a:buClrTx/>
              <a:buSzTx/>
              <a:buFont typeface="Arial"/>
              <a:buNone/>
              <a:tabLst/>
              <a:defRPr/>
            </a:pPr>
            <a:endParaRPr kumimoji="0" lang="lv-LV"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pPr marL="0" marR="0" lvl="0" indent="0" algn="ctr" defTabSz="609630" rtl="0" eaLnBrk="1" fontAlgn="auto" latinLnBrk="0" hangingPunct="1">
              <a:lnSpc>
                <a:spcPts val="2916"/>
              </a:lnSpc>
              <a:spcBef>
                <a:spcPts val="0"/>
              </a:spcBef>
              <a:spcAft>
                <a:spcPts val="0"/>
              </a:spcAft>
              <a:buClrTx/>
              <a:buSzTx/>
              <a:buFont typeface="Arial"/>
              <a:buNone/>
              <a:tabLst/>
              <a:defRPr/>
            </a:pPr>
            <a:endParaRPr kumimoji="0" lang="lv-LV"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pPr marL="0" marR="0" lvl="0" indent="0" algn="ctr" defTabSz="609630" rtl="0" eaLnBrk="1" fontAlgn="auto" latinLnBrk="0" hangingPunct="1">
              <a:lnSpc>
                <a:spcPts val="2916"/>
              </a:lnSpc>
              <a:spcBef>
                <a:spcPts val="0"/>
              </a:spcBef>
              <a:spcAft>
                <a:spcPts val="0"/>
              </a:spcAft>
              <a:buClrTx/>
              <a:buSzTx/>
              <a:buFont typeface="Arial"/>
              <a:buNone/>
              <a:tabLst/>
              <a:defRPr/>
            </a:pPr>
            <a:endParaRPr kumimoji="0" lang="lv-LV"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pPr marL="0" marR="0" lvl="0" indent="0" algn="ctr" defTabSz="609630" rtl="0" eaLnBrk="1" fontAlgn="auto" latinLnBrk="0" hangingPunct="1">
              <a:lnSpc>
                <a:spcPts val="2916"/>
              </a:lnSpc>
              <a:spcBef>
                <a:spcPts val="0"/>
              </a:spcBef>
              <a:spcAft>
                <a:spcPts val="0"/>
              </a:spcAft>
              <a:buClrTx/>
              <a:buSzTx/>
              <a:buFont typeface="Arial"/>
              <a:buNone/>
              <a:tabLst/>
              <a:defRPr/>
            </a:pPr>
            <a:r>
              <a:rPr kumimoji="0" lang="lv-LV"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rPr>
              <a:t>NEFORMĀLĀS IZGLĪTĪBAS KVALITĀTES NOVĒRTĒŠANAS SISTĒMAS IZVEIDI</a:t>
            </a:r>
            <a:endParaRPr kumimoji="0" lang="en-US" sz="2000" b="1" i="0" u="none" strike="noStrike" kern="1200" cap="none" spc="0" normalizeH="0" baseline="0" noProof="0" dirty="0">
              <a:ln>
                <a:noFill/>
              </a:ln>
              <a:effectLst/>
              <a:uLnTx/>
              <a:uFillTx/>
              <a:latin typeface="Verdana" panose="020B0604030504040204" pitchFamily="34" charset="0"/>
              <a:ea typeface="Verdana" panose="020B0604030504040204" pitchFamily="34" charset="0"/>
              <a:cs typeface="Arial"/>
              <a:sym typeface="Arial"/>
            </a:endParaRPr>
          </a:p>
          <a:p>
            <a:endParaRPr lang="lv-LV" dirty="0"/>
          </a:p>
        </p:txBody>
      </p:sp>
      <p:sp>
        <p:nvSpPr>
          <p:cNvPr id="4" name="Slaida numura vietturis 3">
            <a:extLst>
              <a:ext uri="{FF2B5EF4-FFF2-40B4-BE49-F238E27FC236}">
                <a16:creationId xmlns:a16="http://schemas.microsoft.com/office/drawing/2014/main" id="{25ED4A94-D832-1E08-64E6-8C79CF5D82E7}"/>
              </a:ext>
            </a:extLst>
          </p:cNvPr>
          <p:cNvSpPr>
            <a:spLocks noGrp="1"/>
          </p:cNvSpPr>
          <p:nvPr>
            <p:ph type="sldNum" idx="12"/>
          </p:nvPr>
        </p:nvSpPr>
        <p:spPr/>
        <p:txBody>
          <a:bodyPr/>
          <a:lstStyle/>
          <a:p>
            <a:fld id="{00000000-1234-1234-1234-123412341234}" type="slidenum">
              <a:rPr lang="lv-LV" smtClean="0"/>
              <a:pPr/>
              <a:t>4</a:t>
            </a:fld>
            <a:endParaRPr lang="lv-LV"/>
          </a:p>
        </p:txBody>
      </p:sp>
      <p:sp>
        <p:nvSpPr>
          <p:cNvPr id="11" name="Bultiņa: uz leju 10">
            <a:extLst>
              <a:ext uri="{FF2B5EF4-FFF2-40B4-BE49-F238E27FC236}">
                <a16:creationId xmlns:a16="http://schemas.microsoft.com/office/drawing/2014/main" id="{7B17A2EF-B85A-3915-9C73-578BF6DF8D54}"/>
              </a:ext>
            </a:extLst>
          </p:cNvPr>
          <p:cNvSpPr/>
          <p:nvPr/>
        </p:nvSpPr>
        <p:spPr>
          <a:xfrm>
            <a:off x="2568390" y="3560325"/>
            <a:ext cx="661193" cy="712396"/>
          </a:xfrm>
          <a:prstGeom prst="downArrow">
            <a:avLst/>
          </a:prstGeom>
          <a:solidFill>
            <a:srgbClr val="66479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6" name="Attēls 5">
            <a:extLst>
              <a:ext uri="{FF2B5EF4-FFF2-40B4-BE49-F238E27FC236}">
                <a16:creationId xmlns:a16="http://schemas.microsoft.com/office/drawing/2014/main" id="{DB60B395-3F3A-D995-7C0D-3E704925AB00}"/>
              </a:ext>
            </a:extLst>
          </p:cNvPr>
          <p:cNvPicPr>
            <a:picLocks noChangeAspect="1"/>
          </p:cNvPicPr>
          <p:nvPr/>
        </p:nvPicPr>
        <p:blipFill>
          <a:blip r:embed="rId2">
            <a:extLst>
              <a:ext uri="{BEBA8EAE-BF5A-486C-A8C5-ECC9F3942E4B}">
                <a14:imgProps xmlns:a14="http://schemas.microsoft.com/office/drawing/2010/main">
                  <a14:imgLayer r:embed="rId3">
                    <a14:imgEffect>
                      <a14:artisticTexturizer/>
                    </a14:imgEffect>
                  </a14:imgLayer>
                </a14:imgProps>
              </a:ext>
            </a:extLst>
          </a:blip>
          <a:srcRect l="33958"/>
          <a:stretch>
            <a:fillRect/>
          </a:stretch>
        </p:blipFill>
        <p:spPr>
          <a:xfrm>
            <a:off x="6326510" y="1810366"/>
            <a:ext cx="5462585" cy="4654326"/>
          </a:xfrm>
          <a:prstGeom prst="rect">
            <a:avLst/>
          </a:prstGeom>
        </p:spPr>
      </p:pic>
    </p:spTree>
    <p:extLst>
      <p:ext uri="{BB962C8B-B14F-4D97-AF65-F5344CB8AC3E}">
        <p14:creationId xmlns:p14="http://schemas.microsoft.com/office/powerpoint/2010/main" val="1468439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7F59D-9DD3-2B9E-9F09-DAE2D12E585E}"/>
            </a:ext>
          </a:extLst>
        </p:cNvPr>
        <p:cNvGrpSpPr/>
        <p:nvPr/>
      </p:nvGrpSpPr>
      <p:grpSpPr>
        <a:xfrm>
          <a:off x="0" y="0"/>
          <a:ext cx="0" cy="0"/>
          <a:chOff x="0" y="0"/>
          <a:chExt cx="0" cy="0"/>
        </a:xfrm>
      </p:grpSpPr>
      <p:grpSp>
        <p:nvGrpSpPr>
          <p:cNvPr id="6" name="Group 6">
            <a:extLst>
              <a:ext uri="{FF2B5EF4-FFF2-40B4-BE49-F238E27FC236}">
                <a16:creationId xmlns:a16="http://schemas.microsoft.com/office/drawing/2014/main" id="{76FB8AB7-9F96-0F84-044D-BC4014F305BC}"/>
              </a:ext>
            </a:extLst>
          </p:cNvPr>
          <p:cNvGrpSpPr/>
          <p:nvPr/>
        </p:nvGrpSpPr>
        <p:grpSpPr>
          <a:xfrm>
            <a:off x="373939" y="6474248"/>
            <a:ext cx="762000" cy="47625"/>
            <a:chOff x="-2" y="272374"/>
            <a:chExt cx="1524000" cy="95250"/>
          </a:xfrm>
          <a:solidFill>
            <a:srgbClr val="664790"/>
          </a:solidFill>
        </p:grpSpPr>
        <p:sp>
          <p:nvSpPr>
            <p:cNvPr id="7" name="Freeform 7">
              <a:extLst>
                <a:ext uri="{FF2B5EF4-FFF2-40B4-BE49-F238E27FC236}">
                  <a16:creationId xmlns:a16="http://schemas.microsoft.com/office/drawing/2014/main" id="{96D7AE18-F48E-F72E-3B7E-BE4D743B4A36}"/>
                </a:ext>
              </a:extLst>
            </p:cNvPr>
            <p:cNvSpPr/>
            <p:nvPr/>
          </p:nvSpPr>
          <p:spPr>
            <a:xfrm>
              <a:off x="-2" y="272374"/>
              <a:ext cx="1524000" cy="95250"/>
            </a:xfrm>
            <a:custGeom>
              <a:avLst/>
              <a:gdLst/>
              <a:ahLst/>
              <a:cxnLst/>
              <a:rect l="l" t="t" r="r" b="b"/>
              <a:pathLst>
                <a:path w="1524000" h="95250">
                  <a:moveTo>
                    <a:pt x="0" y="0"/>
                  </a:moveTo>
                  <a:lnTo>
                    <a:pt x="1524000" y="0"/>
                  </a:lnTo>
                  <a:lnTo>
                    <a:pt x="1524000" y="95250"/>
                  </a:lnTo>
                  <a:lnTo>
                    <a:pt x="0" y="95250"/>
                  </a:lnTo>
                  <a:close/>
                </a:path>
              </a:pathLst>
            </a:custGeom>
            <a:gr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TextBox 10">
            <a:extLst>
              <a:ext uri="{FF2B5EF4-FFF2-40B4-BE49-F238E27FC236}">
                <a16:creationId xmlns:a16="http://schemas.microsoft.com/office/drawing/2014/main" id="{FF533C69-2748-A7EC-BF0B-DF7B809F36A6}"/>
              </a:ext>
            </a:extLst>
          </p:cNvPr>
          <p:cNvSpPr txBox="1"/>
          <p:nvPr/>
        </p:nvSpPr>
        <p:spPr>
          <a:xfrm>
            <a:off x="489867" y="482352"/>
            <a:ext cx="5606133" cy="615553"/>
          </a:xfrm>
          <a:prstGeom prst="rect">
            <a:avLst/>
          </a:prstGeom>
          <a:solidFill>
            <a:srgbClr val="F7E9E9"/>
          </a:solidFill>
        </p:spPr>
        <p:txBody>
          <a:bodyPr wrap="square" lIns="0" tIns="0" rIns="0" bIns="0" rtlCol="0" anchor="t">
            <a:spAutoFit/>
          </a:bodyPr>
          <a:lstStyle/>
          <a:p>
            <a:pPr marL="0" marR="0" lvl="0" indent="0" algn="l" defTabSz="609630" rtl="0" eaLnBrk="1" fontAlgn="auto" latinLnBrk="0" hangingPunct="1">
              <a:lnSpc>
                <a:spcPct val="100000"/>
              </a:lnSpc>
              <a:spcBef>
                <a:spcPts val="0"/>
              </a:spcBef>
              <a:spcAft>
                <a:spcPts val="0"/>
              </a:spcAft>
              <a:buClrTx/>
              <a:buSzTx/>
              <a:buFont typeface="Arial"/>
              <a:buNone/>
              <a:tabLst/>
              <a:defRPr/>
            </a:pPr>
            <a:r>
              <a:rPr kumimoji="0" lang="en-US" sz="2000" b="1"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Arial Bold"/>
                <a:sym typeface="Arial Bold"/>
              </a:rPr>
              <a:t>TURPMĀK BEZ PAŠVALDĪBAS ATĻAUJAS </a:t>
            </a:r>
            <a:r>
              <a:rPr lang="lv-LV" sz="2000" b="1" kern="1200" dirty="0">
                <a:solidFill>
                  <a:srgbClr val="664790"/>
                </a:solidFill>
                <a:latin typeface="Verdana" panose="020B0604030504040204" pitchFamily="34" charset="0"/>
                <a:ea typeface="Verdana" panose="020B0604030504040204" pitchFamily="34" charset="0"/>
                <a:cs typeface="Arial Bold"/>
                <a:sym typeface="Arial Bold"/>
              </a:rPr>
              <a:t>NIP</a:t>
            </a:r>
            <a:r>
              <a:rPr kumimoji="0" lang="en-US" sz="2000" b="1"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Arial Bold"/>
                <a:sym typeface="Arial Bold"/>
              </a:rPr>
              <a:t> VARĒS ĪSTENOT:</a:t>
            </a:r>
          </a:p>
        </p:txBody>
      </p:sp>
      <p:sp>
        <p:nvSpPr>
          <p:cNvPr id="11" name="TextBox 11">
            <a:extLst>
              <a:ext uri="{FF2B5EF4-FFF2-40B4-BE49-F238E27FC236}">
                <a16:creationId xmlns:a16="http://schemas.microsoft.com/office/drawing/2014/main" id="{1DB6AEF7-6A97-7271-7031-9E5414E6DE5E}"/>
              </a:ext>
            </a:extLst>
          </p:cNvPr>
          <p:cNvSpPr txBox="1"/>
          <p:nvPr/>
        </p:nvSpPr>
        <p:spPr>
          <a:xfrm>
            <a:off x="489866" y="1388927"/>
            <a:ext cx="5606134" cy="4493538"/>
          </a:xfrm>
          <a:prstGeom prst="rect">
            <a:avLst/>
          </a:prstGeom>
          <a:solidFill>
            <a:srgbClr val="664790"/>
          </a:solidFill>
        </p:spPr>
        <p:txBody>
          <a:bodyPr wrap="square" lIns="0" tIns="0" rIns="0" bIns="0" rtlCol="0" anchor="t">
            <a:spAutoFit/>
          </a:bodyPr>
          <a:lstStyle/>
          <a:p>
            <a:pPr marL="313056" marR="0" lvl="1" algn="l" defTabSz="914400" rtl="0" eaLnBrk="1" fontAlgn="auto" latinLnBrk="0" hangingPunct="1">
              <a:lnSpc>
                <a:spcPct val="100000"/>
              </a:lnSpc>
              <a:spcBef>
                <a:spcPts val="200"/>
              </a:spcBef>
              <a:spcAft>
                <a:spcPts val="1200"/>
              </a:spcAft>
              <a:buClr>
                <a:srgbClr val="000000"/>
              </a:buClr>
              <a:buSzTx/>
              <a:tabLst/>
              <a:defRPr/>
            </a:pPr>
            <a:endParaRPr kumimoji="0" lang="lv-LV" sz="6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655956" marR="0" lvl="1" indent="-342900" algn="l" defTabSz="914400" rtl="0" eaLnBrk="1" fontAlgn="auto" latinLnBrk="0" hangingPunct="1">
              <a:lnSpc>
                <a:spcPct val="100000"/>
              </a:lnSpc>
              <a:spcBef>
                <a:spcPts val="200"/>
              </a:spcBef>
              <a:spcAft>
                <a:spcPts val="1200"/>
              </a:spcAft>
              <a:buClr>
                <a:srgbClr val="000000"/>
              </a:buClr>
              <a:buSzTx/>
              <a:buFont typeface="Wingdings" panose="05000000000000000000" pitchFamily="2" charset="2"/>
              <a:buChar char="ü"/>
              <a:tabLst/>
              <a:defRPr/>
            </a:pP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Izglītības iestāžu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reģistrā</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reģistrētas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izglītības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iestādes</a:t>
            </a:r>
            <a:r>
              <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lv-LV"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(jauns, iepriekš – tikai akreditētas izglītības iestādes)</a:t>
            </a:r>
          </a:p>
          <a:p>
            <a:pPr marL="655956" marR="0" lvl="1" indent="-342900" algn="l" defTabSz="914400" rtl="0" eaLnBrk="1" fontAlgn="auto" latinLnBrk="0" hangingPunct="1">
              <a:lnSpc>
                <a:spcPct val="100000"/>
              </a:lnSpc>
              <a:spcBef>
                <a:spcPts val="200"/>
              </a:spcBef>
              <a:spcAft>
                <a:spcPts val="1200"/>
              </a:spcAft>
              <a:buClr>
                <a:srgbClr val="000000"/>
              </a:buClr>
              <a:buSzTx/>
              <a:buFont typeface="Wingdings" panose="05000000000000000000" pitchFamily="2" charset="2"/>
              <a:buChar char="ü"/>
              <a:tabLst/>
              <a:defRPr/>
            </a:pP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Nacionālo</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bruņoto</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spēku</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vienības</a:t>
            </a:r>
            <a:endPar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655956" marR="0" lvl="1" indent="-342900" algn="l" defTabSz="914400" rtl="0" eaLnBrk="1" fontAlgn="auto" latinLnBrk="0" hangingPunct="1">
              <a:lnSpc>
                <a:spcPct val="100000"/>
              </a:lnSpc>
              <a:spcBef>
                <a:spcPts val="200"/>
              </a:spcBef>
              <a:spcAft>
                <a:spcPts val="1200"/>
              </a:spcAft>
              <a:buClr>
                <a:srgbClr val="000000"/>
              </a:buClr>
              <a:buSzTx/>
              <a:buFont typeface="Wingdings" panose="05000000000000000000" pitchFamily="2" charset="2"/>
              <a:buChar char="ü"/>
              <a:tabLst/>
              <a:defRPr/>
            </a:pP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Jaunatnes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organizācijas</a:t>
            </a:r>
            <a:r>
              <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lv-LV"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(jauns)</a:t>
            </a:r>
          </a:p>
          <a:p>
            <a:pPr marL="655956" marR="0" lvl="1" indent="-342900" algn="l" defTabSz="914400" rtl="0" eaLnBrk="1" fontAlgn="auto" latinLnBrk="0" hangingPunct="1">
              <a:lnSpc>
                <a:spcPct val="100000"/>
              </a:lnSpc>
              <a:spcBef>
                <a:spcPts val="200"/>
              </a:spcBef>
              <a:spcAft>
                <a:spcPts val="1200"/>
              </a:spcAft>
              <a:buClr>
                <a:srgbClr val="000000"/>
              </a:buClr>
              <a:buSzTx/>
              <a:buFont typeface="Wingdings" panose="05000000000000000000" pitchFamily="2" charset="2"/>
              <a:buChar char="ü"/>
              <a:tabLst/>
              <a:defRPr/>
            </a:pP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Tiešās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valsts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pārvaldes</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iestādes</a:t>
            </a:r>
            <a:r>
              <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lv-LV"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(jauns)</a:t>
            </a:r>
          </a:p>
          <a:p>
            <a:pPr marL="655956" marR="0" lvl="1" indent="-342900" algn="l" defTabSz="914400" rtl="0" eaLnBrk="1" fontAlgn="auto" latinLnBrk="0" hangingPunct="1">
              <a:lnSpc>
                <a:spcPct val="100000"/>
              </a:lnSpc>
              <a:spcBef>
                <a:spcPts val="200"/>
              </a:spcBef>
              <a:spcAft>
                <a:spcPts val="600"/>
              </a:spcAft>
              <a:buClr>
                <a:srgbClr val="000000"/>
              </a:buClr>
              <a:buSzTx/>
              <a:buFont typeface="Wingdings" panose="05000000000000000000" pitchFamily="2" charset="2"/>
              <a:buChar char="ü"/>
              <a:tabLst/>
              <a:defRPr/>
            </a:pP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Darba</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0"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devēji</a:t>
            </a:r>
            <a:r>
              <a:rPr kumimoji="0" lang="en-US"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ja </a:t>
            </a:r>
            <a:r>
              <a:rPr kumimoji="0" lang="en-US" sz="2200" b="0" i="1"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mācības</a:t>
            </a:r>
            <a:r>
              <a:rPr kumimoji="0" lang="en-US"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lv-LV"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saviem darbiniekiem </a:t>
            </a:r>
            <a:r>
              <a:rPr kumimoji="0" lang="en-US" sz="2200" b="0" i="1"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finansē</a:t>
            </a:r>
            <a:r>
              <a:rPr kumimoji="0" lang="en-US"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a:t>
            </a:r>
            <a:r>
              <a:rPr kumimoji="0" lang="en-US" sz="2200" b="0" i="1" u="none" strike="noStrike" kern="0" cap="none" spc="0" normalizeH="0" baseline="0" noProof="0" dirty="0" err="1">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paši</a:t>
            </a:r>
            <a:r>
              <a:rPr kumimoji="0" lang="lv-LV" sz="22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rPr>
              <a:t>) (jauns)</a:t>
            </a:r>
            <a:endParaRPr lang="lv-LV" sz="100" b="1" kern="1200" dirty="0">
              <a:solidFill>
                <a:srgbClr val="FFFFFF"/>
              </a:solidFill>
              <a:latin typeface="Verdana" panose="020B0604030504040204" pitchFamily="34" charset="0"/>
              <a:ea typeface="Verdana" panose="020B0604030504040204" pitchFamily="34" charset="0"/>
              <a:cs typeface="Arial Bold"/>
              <a:sym typeface="Arial Bold"/>
            </a:endParaRPr>
          </a:p>
          <a:p>
            <a:pPr marL="313056" marR="0" lvl="1" algn="l" defTabSz="914400" rtl="0" eaLnBrk="1" fontAlgn="auto" latinLnBrk="0" hangingPunct="1">
              <a:lnSpc>
                <a:spcPct val="100000"/>
              </a:lnSpc>
              <a:spcBef>
                <a:spcPts val="200"/>
              </a:spcBef>
              <a:spcAft>
                <a:spcPts val="600"/>
              </a:spcAft>
              <a:buClr>
                <a:srgbClr val="000000"/>
              </a:buClr>
              <a:buSzTx/>
              <a:tabLst/>
              <a:defRPr/>
            </a:pPr>
            <a:endParaRPr kumimoji="0" lang="lv-LV" sz="1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p:txBody>
      </p:sp>
      <p:sp>
        <p:nvSpPr>
          <p:cNvPr id="15" name="TextBox 15">
            <a:extLst>
              <a:ext uri="{FF2B5EF4-FFF2-40B4-BE49-F238E27FC236}">
                <a16:creationId xmlns:a16="http://schemas.microsoft.com/office/drawing/2014/main" id="{1811F16D-F0B0-CC71-0A15-A205151BEE8D}"/>
              </a:ext>
            </a:extLst>
          </p:cNvPr>
          <p:cNvSpPr txBox="1"/>
          <p:nvPr/>
        </p:nvSpPr>
        <p:spPr>
          <a:xfrm>
            <a:off x="11096625" y="6350000"/>
            <a:ext cx="457200" cy="179536"/>
          </a:xfrm>
          <a:prstGeom prst="rect">
            <a:avLst/>
          </a:prstGeom>
        </p:spPr>
        <p:txBody>
          <a:bodyPr lIns="0" tIns="0" rIns="0" bIns="0" rtlCol="0" anchor="t">
            <a:spAutoFit/>
          </a:bodyPr>
          <a:lstStyle/>
          <a:p>
            <a:pPr marL="0" marR="0" lvl="0" indent="0" algn="r" defTabSz="609630" rtl="0" eaLnBrk="1" fontAlgn="auto" latinLnBrk="0" hangingPunct="1">
              <a:lnSpc>
                <a:spcPts val="1440"/>
              </a:lnSpc>
              <a:spcBef>
                <a:spcPts val="0"/>
              </a:spcBef>
              <a:spcAft>
                <a:spcPts val="0"/>
              </a:spcAft>
              <a:buClrTx/>
              <a:buSzTx/>
              <a:buFont typeface="Arial"/>
              <a:buNone/>
              <a:tabLst/>
              <a:defRPr/>
            </a:pPr>
            <a:r>
              <a:rPr kumimoji="0" lang="lv-LV" sz="1200" b="1" i="0" u="none" strike="noStrike" kern="1200" cap="none" spc="0" normalizeH="0" baseline="0" noProof="0" dirty="0">
                <a:ln>
                  <a:noFill/>
                </a:ln>
                <a:solidFill>
                  <a:srgbClr val="6B6670"/>
                </a:solidFill>
                <a:effectLst/>
                <a:uLnTx/>
                <a:uFillTx/>
                <a:latin typeface="Arial Bold"/>
                <a:ea typeface="Arial Bold"/>
                <a:cs typeface="Arial Bold"/>
                <a:sym typeface="Arial Bold"/>
              </a:rPr>
              <a:t>5</a:t>
            </a:r>
            <a:endParaRPr kumimoji="0" lang="en-US" sz="1200" b="1" i="0" u="none" strike="noStrike" kern="1200" cap="none" spc="0" normalizeH="0" baseline="0" noProof="0" dirty="0">
              <a:ln>
                <a:noFill/>
              </a:ln>
              <a:solidFill>
                <a:srgbClr val="6B6670"/>
              </a:solidFill>
              <a:effectLst/>
              <a:uLnTx/>
              <a:uFillTx/>
              <a:latin typeface="Arial Bold"/>
              <a:ea typeface="Arial Bold"/>
              <a:cs typeface="Arial Bold"/>
              <a:sym typeface="Arial Bold"/>
            </a:endParaRPr>
          </a:p>
        </p:txBody>
      </p:sp>
      <p:sp>
        <p:nvSpPr>
          <p:cNvPr id="21" name="TextBox 10">
            <a:extLst>
              <a:ext uri="{FF2B5EF4-FFF2-40B4-BE49-F238E27FC236}">
                <a16:creationId xmlns:a16="http://schemas.microsoft.com/office/drawing/2014/main" id="{E9140AEC-E967-C9F8-7408-6E67FC16929C}"/>
              </a:ext>
            </a:extLst>
          </p:cNvPr>
          <p:cNvSpPr txBox="1"/>
          <p:nvPr/>
        </p:nvSpPr>
        <p:spPr>
          <a:xfrm>
            <a:off x="6313492" y="482352"/>
            <a:ext cx="5606133" cy="615553"/>
          </a:xfrm>
          <a:prstGeom prst="rect">
            <a:avLst/>
          </a:prstGeom>
          <a:solidFill>
            <a:srgbClr val="664790"/>
          </a:solidFill>
        </p:spPr>
        <p:txBody>
          <a:bodyPr wrap="square" lIns="0" tIns="0" rIns="0" bIns="0" rtlCol="0" anchor="ctr">
            <a:spAutoFit/>
          </a:bodyPr>
          <a:lstStyle/>
          <a:p>
            <a:pPr marL="0" marR="0" lvl="0" indent="0" algn="l" defTabSz="609630" rtl="0" eaLnBrk="1" fontAlgn="auto" latinLnBrk="0" hangingPunct="1">
              <a:lnSpc>
                <a:spcPct val="100000"/>
              </a:lnSpc>
              <a:spcAft>
                <a:spcPts val="0"/>
              </a:spcAft>
              <a:buClrTx/>
              <a:buSzTx/>
              <a:buFont typeface="Arial"/>
              <a:buNone/>
              <a:tabLst/>
              <a:defRPr/>
            </a:pPr>
            <a:r>
              <a:rPr kumimoji="0" lang="lv-LV"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Bold"/>
                <a:sym typeface="Arial Bold"/>
              </a:rPr>
              <a:t>IESPĒJA </a:t>
            </a:r>
            <a:r>
              <a:rPr kumimoji="0" lang="en-US"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Bold"/>
                <a:sym typeface="Arial Bold"/>
              </a:rPr>
              <a:t>ĪSTENO</a:t>
            </a:r>
            <a:r>
              <a:rPr kumimoji="0" lang="lv-LV"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Bold"/>
                <a:sym typeface="Arial Bold"/>
              </a:rPr>
              <a:t>T </a:t>
            </a:r>
            <a:r>
              <a:rPr lang="lv-LV" sz="2000" b="1" kern="1200" dirty="0">
                <a:solidFill>
                  <a:schemeClr val="bg1"/>
                </a:solidFill>
                <a:latin typeface="Verdana" panose="020B0604030504040204" pitchFamily="34" charset="0"/>
                <a:ea typeface="Verdana" panose="020B0604030504040204" pitchFamily="34" charset="0"/>
                <a:cs typeface="Arial Bold"/>
                <a:sym typeface="Arial Bold"/>
              </a:rPr>
              <a:t>NIP</a:t>
            </a:r>
            <a:r>
              <a:rPr kumimoji="0" lang="lv-LV"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Bold"/>
                <a:sym typeface="Arial Bold"/>
              </a:rPr>
              <a:t> </a:t>
            </a:r>
            <a:r>
              <a:rPr kumimoji="0" lang="en-US" sz="20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Arial Bold"/>
                <a:sym typeface="Arial Bold"/>
              </a:rPr>
              <a:t> VAIRĀKĀS PAŠVALDĪBĀS:</a:t>
            </a:r>
          </a:p>
        </p:txBody>
      </p:sp>
      <p:sp>
        <p:nvSpPr>
          <p:cNvPr id="3" name="TextBox 11">
            <a:extLst>
              <a:ext uri="{FF2B5EF4-FFF2-40B4-BE49-F238E27FC236}">
                <a16:creationId xmlns:a16="http://schemas.microsoft.com/office/drawing/2014/main" id="{674251B0-3098-1561-1CA7-E7C94D89E9E3}"/>
              </a:ext>
            </a:extLst>
          </p:cNvPr>
          <p:cNvSpPr txBox="1"/>
          <p:nvPr/>
        </p:nvSpPr>
        <p:spPr>
          <a:xfrm>
            <a:off x="6313492" y="1388927"/>
            <a:ext cx="5606134" cy="4478149"/>
          </a:xfrm>
          <a:prstGeom prst="rect">
            <a:avLst/>
          </a:prstGeom>
          <a:solidFill>
            <a:srgbClr val="F7E9E9"/>
          </a:solidFill>
        </p:spPr>
        <p:txBody>
          <a:bodyPr wrap="square" lIns="0" tIns="0" rIns="0" bIns="0" rtlCol="0" anchor="t">
            <a:spAutoFit/>
          </a:bodyPr>
          <a:lstStyle/>
          <a:p>
            <a:pPr marL="313056" marR="0" lvl="1" algn="l" defTabSz="914400" rtl="0" eaLnBrk="1" fontAlgn="auto" latinLnBrk="0" hangingPunct="1">
              <a:lnSpc>
                <a:spcPct val="100000"/>
              </a:lnSpc>
              <a:spcBef>
                <a:spcPts val="200"/>
              </a:spcBef>
              <a:spcAft>
                <a:spcPts val="1200"/>
              </a:spcAft>
              <a:buClr>
                <a:srgbClr val="000000"/>
              </a:buClr>
              <a:buSzTx/>
              <a:tabLst/>
              <a:defRPr/>
            </a:pPr>
            <a:endParaRPr kumimoji="0" lang="lv-LV" sz="6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655956" indent="-342900">
              <a:spcBef>
                <a:spcPts val="200"/>
              </a:spcBef>
              <a:spcAft>
                <a:spcPts val="1200"/>
              </a:spcAft>
              <a:buFont typeface="Wingdings" panose="05000000000000000000" pitchFamily="2" charset="2"/>
              <a:buChar char="ü"/>
              <a:defRPr/>
            </a:pPr>
            <a:r>
              <a:rPr kumimoji="0" lang="lv-LV" sz="2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rPr>
              <a:t>Atļauju saņem vienā pašvaldībā</a:t>
            </a:r>
          </a:p>
          <a:p>
            <a:pPr marL="655956" indent="-342900">
              <a:spcBef>
                <a:spcPts val="200"/>
              </a:spcBef>
              <a:spcAft>
                <a:spcPts val="1200"/>
              </a:spcAft>
              <a:buFont typeface="Wingdings" panose="05000000000000000000" pitchFamily="2" charset="2"/>
              <a:buChar char="ü"/>
              <a:defRPr/>
            </a:pPr>
            <a:r>
              <a:rPr kumimoji="0" lang="lv-LV" sz="2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rPr>
              <a:t>Citas pašvaldības ir tiesīgas akceptēt šo atļauju </a:t>
            </a:r>
          </a:p>
          <a:p>
            <a:pPr marL="313056">
              <a:spcBef>
                <a:spcPts val="200"/>
              </a:spcBef>
              <a:spcAft>
                <a:spcPts val="1200"/>
              </a:spcAft>
              <a:defRPr/>
            </a:pPr>
            <a:endPar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313056">
              <a:spcBef>
                <a:spcPts val="200"/>
              </a:spcBef>
              <a:spcAft>
                <a:spcPts val="1200"/>
              </a:spcAft>
              <a:defRPr/>
            </a:pPr>
            <a:endParaRPr lang="lv-LV" sz="2200" dirty="0">
              <a:solidFill>
                <a:srgbClr val="8064A2">
                  <a:lumMod val="20000"/>
                  <a:lumOff val="80000"/>
                </a:srgbClr>
              </a:solidFill>
              <a:latin typeface="Verdana" panose="020B0604030504040204" pitchFamily="34" charset="0"/>
              <a:ea typeface="Verdana" panose="020B0604030504040204" pitchFamily="34" charset="0"/>
              <a:cs typeface="Canva Sans"/>
              <a:sym typeface="Canva Sans"/>
            </a:endParaRPr>
          </a:p>
          <a:p>
            <a:pPr marL="313056">
              <a:spcBef>
                <a:spcPts val="200"/>
              </a:spcBef>
              <a:spcAft>
                <a:spcPts val="1200"/>
              </a:spcAft>
              <a:defRPr/>
            </a:pPr>
            <a:endParaRPr kumimoji="0" lang="lv-LV" sz="22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313056">
              <a:spcBef>
                <a:spcPts val="200"/>
              </a:spcBef>
              <a:spcAft>
                <a:spcPts val="1200"/>
              </a:spcAft>
              <a:defRPr/>
            </a:pPr>
            <a:endParaRPr lang="lv-LV" sz="2200" dirty="0">
              <a:solidFill>
                <a:srgbClr val="8064A2">
                  <a:lumMod val="20000"/>
                  <a:lumOff val="80000"/>
                </a:srgbClr>
              </a:solidFill>
              <a:latin typeface="Verdana" panose="020B0604030504040204" pitchFamily="34" charset="0"/>
              <a:ea typeface="Verdana" panose="020B0604030504040204" pitchFamily="34" charset="0"/>
              <a:cs typeface="Canva Sans"/>
              <a:sym typeface="Canva Sans"/>
            </a:endParaRPr>
          </a:p>
          <a:p>
            <a:pPr marL="313056">
              <a:spcBef>
                <a:spcPts val="200"/>
              </a:spcBef>
              <a:spcAft>
                <a:spcPts val="1200"/>
              </a:spcAft>
              <a:defRPr/>
            </a:pPr>
            <a:endParaRPr lang="lv-LV" sz="2200" dirty="0">
              <a:solidFill>
                <a:srgbClr val="8064A2">
                  <a:lumMod val="20000"/>
                  <a:lumOff val="80000"/>
                </a:srgbClr>
              </a:solidFill>
              <a:latin typeface="Verdana" panose="020B0604030504040204" pitchFamily="34" charset="0"/>
              <a:ea typeface="Verdana" panose="020B0604030504040204" pitchFamily="34" charset="0"/>
              <a:cs typeface="Canva Sans"/>
              <a:sym typeface="Canva Sans"/>
            </a:endParaRPr>
          </a:p>
          <a:p>
            <a:pPr marL="313056">
              <a:spcBef>
                <a:spcPts val="200"/>
              </a:spcBef>
              <a:spcAft>
                <a:spcPts val="1200"/>
              </a:spcAft>
              <a:defRPr/>
            </a:pPr>
            <a:endParaRPr kumimoji="0" lang="lv-LV" sz="300" b="0" i="0"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a:p>
            <a:pPr marL="655956" indent="-342900">
              <a:spcBef>
                <a:spcPts val="200"/>
              </a:spcBef>
              <a:spcAft>
                <a:spcPts val="1200"/>
              </a:spcAft>
              <a:buFont typeface="Wingdings" panose="05000000000000000000" pitchFamily="2" charset="2"/>
              <a:buChar char="ü"/>
              <a:defRPr/>
            </a:pPr>
            <a:endParaRPr kumimoji="0" lang="lv-LV" sz="100" b="0" i="1" u="none" strike="noStrike" kern="0" cap="none" spc="0" normalizeH="0" baseline="0" noProof="0" dirty="0">
              <a:ln>
                <a:noFill/>
              </a:ln>
              <a:solidFill>
                <a:srgbClr val="8064A2">
                  <a:lumMod val="20000"/>
                  <a:lumOff val="80000"/>
                </a:srgbClr>
              </a:solidFill>
              <a:effectLst/>
              <a:uLnTx/>
              <a:uFillTx/>
              <a:latin typeface="Verdana" panose="020B0604030504040204" pitchFamily="34" charset="0"/>
              <a:ea typeface="Verdana" panose="020B0604030504040204" pitchFamily="34" charset="0"/>
              <a:cs typeface="Canva Sans"/>
              <a:sym typeface="Canva Sans"/>
            </a:endParaRPr>
          </a:p>
        </p:txBody>
      </p:sp>
      <p:pic>
        <p:nvPicPr>
          <p:cNvPr id="5" name="Attēls 4">
            <a:extLst>
              <a:ext uri="{FF2B5EF4-FFF2-40B4-BE49-F238E27FC236}">
                <a16:creationId xmlns:a16="http://schemas.microsoft.com/office/drawing/2014/main" id="{BCF329DC-6BF4-9118-5383-DFC177BC84A2}"/>
              </a:ext>
            </a:extLst>
          </p:cNvPr>
          <p:cNvPicPr>
            <a:picLocks noChangeAspect="1"/>
          </p:cNvPicPr>
          <p:nvPr/>
        </p:nvPicPr>
        <p:blipFill>
          <a:blip r:embed="rId3"/>
          <a:stretch>
            <a:fillRect/>
          </a:stretch>
        </p:blipFill>
        <p:spPr>
          <a:xfrm>
            <a:off x="6992437" y="3122223"/>
            <a:ext cx="4332788" cy="2437859"/>
          </a:xfrm>
          <a:prstGeom prst="rect">
            <a:avLst/>
          </a:prstGeom>
        </p:spPr>
      </p:pic>
    </p:spTree>
    <p:extLst>
      <p:ext uri="{BB962C8B-B14F-4D97-AF65-F5344CB8AC3E}">
        <p14:creationId xmlns:p14="http://schemas.microsoft.com/office/powerpoint/2010/main" val="509692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6CE9B-15FB-27A7-861C-EB615045B895}"/>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FC3A3DDE-DC74-FC25-03BB-E66E2818E2D1}"/>
              </a:ext>
            </a:extLst>
          </p:cNvPr>
          <p:cNvSpPr>
            <a:spLocks noGrp="1"/>
          </p:cNvSpPr>
          <p:nvPr>
            <p:ph type="title"/>
          </p:nvPr>
        </p:nvSpPr>
        <p:spPr>
          <a:xfrm>
            <a:off x="490426" y="297090"/>
            <a:ext cx="11056116" cy="1320702"/>
          </a:xfrm>
        </p:spPr>
        <p:txBody>
          <a:bodyPr/>
          <a:lstStyle/>
          <a:p>
            <a:br>
              <a:rPr lang="lv-LV" sz="2800" dirty="0"/>
            </a:br>
            <a:r>
              <a:rPr lang="lv-LV" sz="2800" dirty="0"/>
              <a:t>REGULĀRA NEFORMĀLĀS IZGLĪTĪBAS ĪSTENOTĀJA DARBĪBAS KVALITĀTES IZVĒRTĒŠANA </a:t>
            </a:r>
            <a:br>
              <a:rPr lang="lv-LV" sz="3200" dirty="0"/>
            </a:br>
            <a:r>
              <a:rPr lang="lv-LV" sz="2000" i="1" dirty="0"/>
              <a:t>(NO 2027. GADA 1. APRĪĻA)</a:t>
            </a:r>
            <a:br>
              <a:rPr lang="lv-LV" sz="3200" dirty="0"/>
            </a:br>
            <a:br>
              <a:rPr lang="lv-LV" dirty="0"/>
            </a:br>
            <a:endParaRPr lang="lv-LV" dirty="0"/>
          </a:p>
        </p:txBody>
      </p:sp>
      <p:sp>
        <p:nvSpPr>
          <p:cNvPr id="3" name="Teksta vietturis 2">
            <a:extLst>
              <a:ext uri="{FF2B5EF4-FFF2-40B4-BE49-F238E27FC236}">
                <a16:creationId xmlns:a16="http://schemas.microsoft.com/office/drawing/2014/main" id="{AF1BD4C5-E399-839A-BDDD-F010C6F12FBF}"/>
              </a:ext>
            </a:extLst>
          </p:cNvPr>
          <p:cNvSpPr>
            <a:spLocks noGrp="1"/>
          </p:cNvSpPr>
          <p:nvPr>
            <p:ph type="body" idx="1"/>
          </p:nvPr>
        </p:nvSpPr>
        <p:spPr>
          <a:xfrm>
            <a:off x="6353944" y="1918429"/>
            <a:ext cx="5192598" cy="4861115"/>
          </a:xfrm>
        </p:spPr>
        <p:txBody>
          <a:bodyPr/>
          <a:lstStyle/>
          <a:p>
            <a:pPr algn="ctr">
              <a:spcBef>
                <a:spcPts val="0"/>
              </a:spcBef>
            </a:pPr>
            <a:r>
              <a:rPr lang="lv-LV" sz="1800" b="1" dirty="0">
                <a:latin typeface="Verdana" panose="020B0604030504040204" pitchFamily="34" charset="0"/>
                <a:ea typeface="Verdana" panose="020B0604030504040204" pitchFamily="34" charset="0"/>
                <a:cs typeface="Canva Sans"/>
                <a:sym typeface="Canva Sans"/>
              </a:rPr>
              <a:t>DARBĪBAS K</a:t>
            </a:r>
            <a:r>
              <a:rPr lang="en-US" sz="1800" b="1" dirty="0">
                <a:latin typeface="Verdana" panose="020B0604030504040204" pitchFamily="34" charset="0"/>
                <a:ea typeface="Verdana" panose="020B0604030504040204" pitchFamily="34" charset="0"/>
                <a:cs typeface="Canva Sans"/>
                <a:sym typeface="Canva Sans"/>
              </a:rPr>
              <a:t>VALITĀTES </a:t>
            </a:r>
            <a:endParaRPr lang="lv-LV" sz="1800" b="1" dirty="0">
              <a:latin typeface="Verdana" panose="020B0604030504040204" pitchFamily="34" charset="0"/>
              <a:ea typeface="Verdana" panose="020B0604030504040204" pitchFamily="34" charset="0"/>
              <a:cs typeface="Canva Sans"/>
              <a:sym typeface="Canva Sans"/>
            </a:endParaRPr>
          </a:p>
          <a:p>
            <a:pPr algn="ctr">
              <a:spcBef>
                <a:spcPts val="0"/>
              </a:spcBef>
            </a:pPr>
            <a:r>
              <a:rPr lang="en-US" sz="1800" b="1" dirty="0">
                <a:latin typeface="Verdana" panose="020B0604030504040204" pitchFamily="34" charset="0"/>
                <a:ea typeface="Verdana" panose="020B0604030504040204" pitchFamily="34" charset="0"/>
                <a:cs typeface="Canva Sans"/>
                <a:sym typeface="Canva Sans"/>
              </a:rPr>
              <a:t>IZVĒRTĒŠAN</a:t>
            </a:r>
            <a:r>
              <a:rPr lang="lv-LV" sz="1800" b="1" dirty="0">
                <a:latin typeface="Verdana" panose="020B0604030504040204" pitchFamily="34" charset="0"/>
                <a:ea typeface="Verdana" panose="020B0604030504040204" pitchFamily="34" charset="0"/>
                <a:cs typeface="Canva Sans"/>
                <a:sym typeface="Canva Sans"/>
              </a:rPr>
              <a:t>U ORGANIZĒ </a:t>
            </a:r>
          </a:p>
          <a:p>
            <a:pPr algn="ctr">
              <a:spcBef>
                <a:spcPts val="0"/>
              </a:spcBef>
            </a:pPr>
            <a:r>
              <a:rPr lang="lv-LV" sz="1800" b="1" dirty="0">
                <a:latin typeface="Verdana" panose="020B0604030504040204" pitchFamily="34" charset="0"/>
                <a:ea typeface="Verdana" panose="020B0604030504040204" pitchFamily="34" charset="0"/>
                <a:cs typeface="Canva Sans"/>
                <a:sym typeface="Canva Sans"/>
              </a:rPr>
              <a:t>IZGLĪTĪBAS KVALITĀTES </a:t>
            </a:r>
          </a:p>
          <a:p>
            <a:pPr algn="ctr">
              <a:spcBef>
                <a:spcPts val="0"/>
              </a:spcBef>
            </a:pPr>
            <a:r>
              <a:rPr lang="lv-LV" sz="1800" b="1" dirty="0">
                <a:latin typeface="Verdana" panose="020B0604030504040204" pitchFamily="34" charset="0"/>
                <a:ea typeface="Verdana" panose="020B0604030504040204" pitchFamily="34" charset="0"/>
                <a:cs typeface="Canva Sans"/>
                <a:sym typeface="Canva Sans"/>
              </a:rPr>
              <a:t>VALSTS DIENESTS</a:t>
            </a:r>
            <a:endParaRPr lang="en-US" sz="1800" b="1" dirty="0">
              <a:latin typeface="Verdana" panose="020B0604030504040204" pitchFamily="34" charset="0"/>
              <a:ea typeface="Verdana" panose="020B0604030504040204" pitchFamily="34" charset="0"/>
              <a:cs typeface="Canva Sans Bold"/>
              <a:sym typeface="Canva Sans Bold"/>
            </a:endParaRPr>
          </a:p>
          <a:p>
            <a:endParaRPr lang="lv-LV" dirty="0"/>
          </a:p>
        </p:txBody>
      </p:sp>
      <p:sp>
        <p:nvSpPr>
          <p:cNvPr id="4" name="Slaida numura vietturis 3">
            <a:extLst>
              <a:ext uri="{FF2B5EF4-FFF2-40B4-BE49-F238E27FC236}">
                <a16:creationId xmlns:a16="http://schemas.microsoft.com/office/drawing/2014/main" id="{292B7364-F7EB-B5CC-0C3F-AC8CEAFE2149}"/>
              </a:ext>
            </a:extLst>
          </p:cNvPr>
          <p:cNvSpPr>
            <a:spLocks noGrp="1"/>
          </p:cNvSpPr>
          <p:nvPr>
            <p:ph type="sldNum" idx="12"/>
          </p:nvPr>
        </p:nvSpPr>
        <p:spPr/>
        <p:txBody>
          <a:bodyPr/>
          <a:lstStyle/>
          <a:p>
            <a:fld id="{00000000-1234-1234-1234-123412341234}" type="slidenum">
              <a:rPr lang="lv-LV" smtClean="0"/>
              <a:pPr/>
              <a:t>6</a:t>
            </a:fld>
            <a:endParaRPr lang="lv-LV"/>
          </a:p>
        </p:txBody>
      </p:sp>
      <p:sp>
        <p:nvSpPr>
          <p:cNvPr id="13" name="Freeform 10">
            <a:extLst>
              <a:ext uri="{FF2B5EF4-FFF2-40B4-BE49-F238E27FC236}">
                <a16:creationId xmlns:a16="http://schemas.microsoft.com/office/drawing/2014/main" id="{78346DAA-6FA0-17F2-AF2F-955137D22751}"/>
              </a:ext>
            </a:extLst>
          </p:cNvPr>
          <p:cNvSpPr/>
          <p:nvPr/>
        </p:nvSpPr>
        <p:spPr>
          <a:xfrm>
            <a:off x="6833584" y="5184015"/>
            <a:ext cx="4400938" cy="1280677"/>
          </a:xfrm>
          <a:custGeom>
            <a:avLst/>
            <a:gdLst/>
            <a:ahLst/>
            <a:cxnLst/>
            <a:rect l="l" t="t" r="r" b="b"/>
            <a:pathLst>
              <a:path w="2105985" h="360582">
                <a:moveTo>
                  <a:pt x="0" y="0"/>
                </a:moveTo>
                <a:lnTo>
                  <a:pt x="2105985" y="0"/>
                </a:lnTo>
                <a:lnTo>
                  <a:pt x="2105985" y="360582"/>
                </a:lnTo>
                <a:lnTo>
                  <a:pt x="0" y="360582"/>
                </a:lnTo>
                <a:close/>
              </a:path>
            </a:pathLst>
          </a:custGeom>
          <a:solidFill>
            <a:srgbClr val="664790"/>
          </a:solidFill>
          <a:ln>
            <a:solidFill>
              <a:schemeClr val="accent5">
                <a:lumMod val="90000"/>
              </a:schemeClr>
            </a:solidFill>
          </a:ln>
        </p:spPr>
        <p:txBody>
          <a:bodyPr/>
          <a:lstStyle/>
          <a:p>
            <a:endParaRPr lang="lv-LV" dirty="0"/>
          </a:p>
        </p:txBody>
      </p:sp>
      <p:sp>
        <p:nvSpPr>
          <p:cNvPr id="15" name="Freeform 10">
            <a:extLst>
              <a:ext uri="{FF2B5EF4-FFF2-40B4-BE49-F238E27FC236}">
                <a16:creationId xmlns:a16="http://schemas.microsoft.com/office/drawing/2014/main" id="{21630127-77A0-511C-0811-28C9F0DF44FB}"/>
              </a:ext>
            </a:extLst>
          </p:cNvPr>
          <p:cNvSpPr/>
          <p:nvPr/>
        </p:nvSpPr>
        <p:spPr>
          <a:xfrm>
            <a:off x="6833584" y="3332503"/>
            <a:ext cx="4400938" cy="1280677"/>
          </a:xfrm>
          <a:custGeom>
            <a:avLst/>
            <a:gdLst/>
            <a:ahLst/>
            <a:cxnLst/>
            <a:rect l="l" t="t" r="r" b="b"/>
            <a:pathLst>
              <a:path w="2105985" h="360582">
                <a:moveTo>
                  <a:pt x="0" y="0"/>
                </a:moveTo>
                <a:lnTo>
                  <a:pt x="2105985" y="0"/>
                </a:lnTo>
                <a:lnTo>
                  <a:pt x="2105985" y="360582"/>
                </a:lnTo>
                <a:lnTo>
                  <a:pt x="0" y="360582"/>
                </a:lnTo>
                <a:close/>
              </a:path>
            </a:pathLst>
          </a:custGeom>
          <a:solidFill>
            <a:srgbClr val="664790"/>
          </a:solidFill>
          <a:ln>
            <a:solidFill>
              <a:schemeClr val="accent5">
                <a:lumMod val="90000"/>
              </a:schemeClr>
            </a:solidFill>
          </a:ln>
        </p:spPr>
        <p:txBody>
          <a:bodyPr/>
          <a:lstStyle/>
          <a:p>
            <a:endParaRPr lang="lv-LV"/>
          </a:p>
        </p:txBody>
      </p:sp>
      <p:sp>
        <p:nvSpPr>
          <p:cNvPr id="17" name="TextBox 17">
            <a:extLst>
              <a:ext uri="{FF2B5EF4-FFF2-40B4-BE49-F238E27FC236}">
                <a16:creationId xmlns:a16="http://schemas.microsoft.com/office/drawing/2014/main" id="{99934882-E9C3-3D7A-5B12-A175A658A683}"/>
              </a:ext>
            </a:extLst>
          </p:cNvPr>
          <p:cNvSpPr txBox="1"/>
          <p:nvPr/>
        </p:nvSpPr>
        <p:spPr>
          <a:xfrm>
            <a:off x="7262984" y="5323022"/>
            <a:ext cx="3427157" cy="923330"/>
          </a:xfrm>
          <a:prstGeom prst="rect">
            <a:avLst/>
          </a:prstGeom>
        </p:spPr>
        <p:txBody>
          <a:bodyPr wrap="square" lIns="0" tIns="0" rIns="0" bIns="0" rtlCol="0" anchor="t">
            <a:spAutoFit/>
          </a:bodyPr>
          <a:lstStyle/>
          <a:p>
            <a:pPr algn="l"/>
            <a:r>
              <a:rPr lang="en-US" sz="2000" dirty="0">
                <a:solidFill>
                  <a:schemeClr val="bg1"/>
                </a:solidFill>
                <a:latin typeface="Verdana" panose="020B0604030504040204" pitchFamily="34" charset="0"/>
                <a:ea typeface="Verdana" panose="020B0604030504040204" pitchFamily="34" charset="0"/>
                <a:cs typeface="Canva Sans"/>
                <a:sym typeface="Canva Sans"/>
              </a:rPr>
              <a:t>ne </a:t>
            </a:r>
            <a:r>
              <a:rPr lang="en-US" sz="2000" dirty="0" err="1">
                <a:solidFill>
                  <a:schemeClr val="bg1"/>
                </a:solidFill>
                <a:latin typeface="Verdana" panose="020B0604030504040204" pitchFamily="34" charset="0"/>
                <a:ea typeface="Verdana" panose="020B0604030504040204" pitchFamily="34" charset="0"/>
                <a:cs typeface="Canva Sans"/>
                <a:sym typeface="Canva Sans"/>
              </a:rPr>
              <a:t>retāk</a:t>
            </a:r>
            <a:r>
              <a:rPr lang="en-US" sz="2000" dirty="0">
                <a:solidFill>
                  <a:schemeClr val="bg1"/>
                </a:solidFill>
                <a:latin typeface="Verdana" panose="020B0604030504040204" pitchFamily="34" charset="0"/>
                <a:ea typeface="Verdana" panose="020B0604030504040204" pitchFamily="34" charset="0"/>
                <a:cs typeface="Canva Sans"/>
                <a:sym typeface="Canva Sans"/>
              </a:rPr>
              <a:t> </a:t>
            </a:r>
            <a:r>
              <a:rPr lang="en-US" sz="2000" dirty="0" err="1">
                <a:solidFill>
                  <a:schemeClr val="bg1"/>
                </a:solidFill>
                <a:latin typeface="Verdana" panose="020B0604030504040204" pitchFamily="34" charset="0"/>
                <a:ea typeface="Verdana" panose="020B0604030504040204" pitchFamily="34" charset="0"/>
                <a:cs typeface="Canva Sans"/>
                <a:sym typeface="Canva Sans"/>
              </a:rPr>
              <a:t>kā</a:t>
            </a:r>
            <a:r>
              <a:rPr lang="en-US" sz="2000" dirty="0">
                <a:solidFill>
                  <a:schemeClr val="bg1"/>
                </a:solidFill>
                <a:latin typeface="Verdana" panose="020B0604030504040204" pitchFamily="34" charset="0"/>
                <a:ea typeface="Verdana" panose="020B0604030504040204" pitchFamily="34" charset="0"/>
                <a:cs typeface="Canva Sans"/>
                <a:sym typeface="Canva Sans"/>
              </a:rPr>
              <a:t> </a:t>
            </a:r>
            <a:r>
              <a:rPr lang="en-US" sz="2000" dirty="0" err="1">
                <a:solidFill>
                  <a:schemeClr val="bg1"/>
                </a:solidFill>
                <a:latin typeface="Verdana" panose="020B0604030504040204" pitchFamily="34" charset="0"/>
                <a:ea typeface="Verdana" panose="020B0604030504040204" pitchFamily="34" charset="0"/>
                <a:cs typeface="Canva Sans"/>
                <a:sym typeface="Canva Sans"/>
              </a:rPr>
              <a:t>reizi</a:t>
            </a:r>
            <a:r>
              <a:rPr lang="en-US" sz="2000" dirty="0">
                <a:solidFill>
                  <a:schemeClr val="bg1"/>
                </a:solidFill>
                <a:latin typeface="Verdana" panose="020B0604030504040204" pitchFamily="34" charset="0"/>
                <a:ea typeface="Verdana" panose="020B0604030504040204" pitchFamily="34" charset="0"/>
                <a:cs typeface="Canva Sans"/>
                <a:sym typeface="Canva Sans"/>
              </a:rPr>
              <a:t> 3 </a:t>
            </a:r>
            <a:r>
              <a:rPr lang="en-US" sz="2000" dirty="0" err="1">
                <a:solidFill>
                  <a:schemeClr val="bg1"/>
                </a:solidFill>
                <a:latin typeface="Verdana" panose="020B0604030504040204" pitchFamily="34" charset="0"/>
                <a:ea typeface="Verdana" panose="020B0604030504040204" pitchFamily="34" charset="0"/>
                <a:cs typeface="Canva Sans"/>
                <a:sym typeface="Canva Sans"/>
              </a:rPr>
              <a:t>gados</a:t>
            </a:r>
            <a:r>
              <a:rPr lang="lv-LV" sz="2000" dirty="0">
                <a:solidFill>
                  <a:schemeClr val="bg1"/>
                </a:solidFill>
                <a:latin typeface="Verdana" panose="020B0604030504040204" pitchFamily="34" charset="0"/>
                <a:ea typeface="Verdana" panose="020B0604030504040204" pitchFamily="34" charset="0"/>
                <a:cs typeface="Canva Sans"/>
                <a:sym typeface="Canva Sans"/>
              </a:rPr>
              <a:t> </a:t>
            </a:r>
          </a:p>
          <a:p>
            <a:pPr algn="l"/>
            <a:r>
              <a:rPr lang="lv-LV" sz="2000" dirty="0">
                <a:solidFill>
                  <a:schemeClr val="bg1"/>
                </a:solidFill>
                <a:latin typeface="Verdana" panose="020B0604030504040204" pitchFamily="34" charset="0"/>
                <a:ea typeface="Verdana" panose="020B0604030504040204" pitchFamily="34" charset="0"/>
                <a:cs typeface="Canva Sans"/>
                <a:sym typeface="Canva Sans"/>
              </a:rPr>
              <a:t>(</a:t>
            </a:r>
            <a:r>
              <a:rPr lang="lv-LV" sz="2000" i="1" dirty="0">
                <a:solidFill>
                  <a:schemeClr val="bg1"/>
                </a:solidFill>
                <a:latin typeface="Verdana" panose="020B0604030504040204" pitchFamily="34" charset="0"/>
                <a:ea typeface="Verdana" panose="020B0604030504040204" pitchFamily="34" charset="0"/>
                <a:cs typeface="Canva Sans"/>
                <a:sym typeface="Canva Sans"/>
              </a:rPr>
              <a:t>var kopā ar izglītības iestādes akreditāciju</a:t>
            </a:r>
            <a:r>
              <a:rPr lang="lv-LV" sz="2000" dirty="0">
                <a:solidFill>
                  <a:schemeClr val="bg1"/>
                </a:solidFill>
                <a:latin typeface="Verdana" panose="020B0604030504040204" pitchFamily="34" charset="0"/>
                <a:ea typeface="Verdana" panose="020B0604030504040204" pitchFamily="34" charset="0"/>
                <a:cs typeface="Canva Sans"/>
                <a:sym typeface="Canva Sans"/>
              </a:rPr>
              <a:t>)</a:t>
            </a:r>
            <a:endParaRPr lang="en-US" sz="2000" dirty="0">
              <a:solidFill>
                <a:schemeClr val="bg1"/>
              </a:solidFill>
              <a:latin typeface="Verdana" panose="020B0604030504040204" pitchFamily="34" charset="0"/>
              <a:ea typeface="Verdana" panose="020B0604030504040204" pitchFamily="34" charset="0"/>
              <a:cs typeface="Canva Sans"/>
              <a:sym typeface="Canva Sans"/>
            </a:endParaRPr>
          </a:p>
        </p:txBody>
      </p:sp>
      <p:sp>
        <p:nvSpPr>
          <p:cNvPr id="19" name="TextBox 17">
            <a:extLst>
              <a:ext uri="{FF2B5EF4-FFF2-40B4-BE49-F238E27FC236}">
                <a16:creationId xmlns:a16="http://schemas.microsoft.com/office/drawing/2014/main" id="{88F49DFB-A2A5-3FB0-0819-D9E5A9E92B9D}"/>
              </a:ext>
            </a:extLst>
          </p:cNvPr>
          <p:cNvSpPr txBox="1"/>
          <p:nvPr/>
        </p:nvSpPr>
        <p:spPr>
          <a:xfrm>
            <a:off x="7262984" y="3665064"/>
            <a:ext cx="3692745" cy="615553"/>
          </a:xfrm>
          <a:prstGeom prst="rect">
            <a:avLst/>
          </a:prstGeom>
        </p:spPr>
        <p:txBody>
          <a:bodyPr wrap="square" lIns="0" tIns="0" rIns="0" bIns="0" rtlCol="0" anchor="t">
            <a:spAutoFit/>
          </a:bodyPr>
          <a:lstStyle/>
          <a:p>
            <a:pPr algn="l"/>
            <a:r>
              <a:rPr lang="lv-LV" sz="2000" dirty="0">
                <a:solidFill>
                  <a:schemeClr val="bg1"/>
                </a:solidFill>
                <a:latin typeface="Verdana" panose="020B0604030504040204" pitchFamily="34" charset="0"/>
                <a:ea typeface="Verdana" panose="020B0604030504040204" pitchFamily="34" charset="0"/>
                <a:cs typeface="Canva Sans"/>
                <a:sym typeface="Canva Sans"/>
              </a:rPr>
              <a:t>ja īstenotājs pretendē uz publisko finansējumu</a:t>
            </a:r>
            <a:endParaRPr lang="en-US" sz="2000" dirty="0">
              <a:solidFill>
                <a:schemeClr val="bg1"/>
              </a:solidFill>
              <a:latin typeface="Verdana" panose="020B0604030504040204" pitchFamily="34" charset="0"/>
              <a:ea typeface="Verdana" panose="020B0604030504040204" pitchFamily="34" charset="0"/>
              <a:cs typeface="Canva Sans"/>
              <a:sym typeface="Canva Sans"/>
            </a:endParaRPr>
          </a:p>
        </p:txBody>
      </p:sp>
      <p:pic>
        <p:nvPicPr>
          <p:cNvPr id="7" name="Attēls 6">
            <a:extLst>
              <a:ext uri="{FF2B5EF4-FFF2-40B4-BE49-F238E27FC236}">
                <a16:creationId xmlns:a16="http://schemas.microsoft.com/office/drawing/2014/main" id="{4011EFF0-70EC-9D57-ED34-C9AFFA2D7D32}"/>
              </a:ext>
            </a:extLst>
          </p:cNvPr>
          <p:cNvPicPr>
            <a:picLocks noChangeAspect="1"/>
          </p:cNvPicPr>
          <p:nvPr/>
        </p:nvPicPr>
        <p:blipFill>
          <a:blip r:embed="rId2">
            <a:extLst>
              <a:ext uri="{BEBA8EAE-BF5A-486C-A8C5-ECC9F3942E4B}">
                <a14:imgProps xmlns:a14="http://schemas.microsoft.com/office/drawing/2010/main">
                  <a14:imgLayer r:embed="rId3">
                    <a14:imgEffect>
                      <a14:artisticTexturizer/>
                    </a14:imgEffect>
                  </a14:imgLayer>
                </a14:imgProps>
              </a:ext>
            </a:extLst>
          </a:blip>
          <a:srcRect l="20059" r="32765"/>
          <a:stretch>
            <a:fillRect/>
          </a:stretch>
        </p:blipFill>
        <p:spPr>
          <a:xfrm>
            <a:off x="-1" y="1918429"/>
            <a:ext cx="6041925" cy="4546263"/>
          </a:xfrm>
          <a:prstGeom prst="rect">
            <a:avLst/>
          </a:prstGeom>
        </p:spPr>
      </p:pic>
    </p:spTree>
    <p:extLst>
      <p:ext uri="{BB962C8B-B14F-4D97-AF65-F5344CB8AC3E}">
        <p14:creationId xmlns:p14="http://schemas.microsoft.com/office/powerpoint/2010/main" val="1623720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4790"/>
        </a:solidFill>
        <a:effectLst/>
      </p:bgPr>
    </p:bg>
    <p:spTree>
      <p:nvGrpSpPr>
        <p:cNvPr id="1" name="">
          <a:extLst>
            <a:ext uri="{FF2B5EF4-FFF2-40B4-BE49-F238E27FC236}">
              <a16:creationId xmlns:a16="http://schemas.microsoft.com/office/drawing/2014/main" id="{0388D2E0-3979-517E-27F1-EBBF3EB5032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F1ECE70-3A37-D54E-D2FF-70529C0A1676}"/>
              </a:ext>
            </a:extLst>
          </p:cNvPr>
          <p:cNvGrpSpPr/>
          <p:nvPr/>
        </p:nvGrpSpPr>
        <p:grpSpPr>
          <a:xfrm>
            <a:off x="0" y="0"/>
            <a:ext cx="323850" cy="6858000"/>
            <a:chOff x="0" y="0"/>
            <a:chExt cx="647700" cy="13716000"/>
          </a:xfrm>
        </p:grpSpPr>
        <p:sp>
          <p:nvSpPr>
            <p:cNvPr id="3" name="Freeform 3">
              <a:extLst>
                <a:ext uri="{FF2B5EF4-FFF2-40B4-BE49-F238E27FC236}">
                  <a16:creationId xmlns:a16="http://schemas.microsoft.com/office/drawing/2014/main" id="{50EE9731-405A-C7B8-69CF-9C9CD0F8E3A7}"/>
                </a:ext>
              </a:extLst>
            </p:cNvPr>
            <p:cNvSpPr/>
            <p:nvPr/>
          </p:nvSpPr>
          <p:spPr>
            <a:xfrm>
              <a:off x="0" y="0"/>
              <a:ext cx="647700" cy="13716000"/>
            </a:xfrm>
            <a:custGeom>
              <a:avLst/>
              <a:gdLst/>
              <a:ahLst/>
              <a:cxnLst/>
              <a:rect l="l" t="t" r="r" b="b"/>
              <a:pathLst>
                <a:path w="647700" h="13716000">
                  <a:moveTo>
                    <a:pt x="0" y="0"/>
                  </a:moveTo>
                  <a:lnTo>
                    <a:pt x="647700" y="0"/>
                  </a:lnTo>
                  <a:lnTo>
                    <a:pt x="647700" y="13716000"/>
                  </a:lnTo>
                  <a:lnTo>
                    <a:pt x="0" y="13716000"/>
                  </a:lnTo>
                  <a:close/>
                </a:path>
              </a:pathLst>
            </a:custGeom>
            <a:solidFill>
              <a:schemeClr val="accent4">
                <a:lumMod val="40000"/>
                <a:lumOff val="60000"/>
              </a:schemeClr>
            </a:solidFill>
          </p:spPr>
          <p:txBody>
            <a:bodyPr/>
            <a:lstStyle/>
            <a:p>
              <a:endParaRPr lang="lv-LV"/>
            </a:p>
          </p:txBody>
        </p:sp>
      </p:grpSp>
      <p:sp>
        <p:nvSpPr>
          <p:cNvPr id="5" name="TextBox 5">
            <a:extLst>
              <a:ext uri="{FF2B5EF4-FFF2-40B4-BE49-F238E27FC236}">
                <a16:creationId xmlns:a16="http://schemas.microsoft.com/office/drawing/2014/main" id="{E93E5FD6-C392-35A3-AAC8-69EC0A83D32A}"/>
              </a:ext>
            </a:extLst>
          </p:cNvPr>
          <p:cNvSpPr txBox="1"/>
          <p:nvPr/>
        </p:nvSpPr>
        <p:spPr>
          <a:xfrm>
            <a:off x="1632858" y="399416"/>
            <a:ext cx="7408506" cy="1107996"/>
          </a:xfrm>
          <a:prstGeom prst="rect">
            <a:avLst/>
          </a:prstGeom>
        </p:spPr>
        <p:txBody>
          <a:bodyPr wrap="square" lIns="0" tIns="0" rIns="0" bIns="0" rtlCol="0" anchor="t">
            <a:spAutoFit/>
          </a:bodyPr>
          <a:lstStyle/>
          <a:p>
            <a:pPr algn="ctr" defTabSz="609630">
              <a:buClrTx/>
            </a:pPr>
            <a:r>
              <a:rPr lang="en-US" sz="3600" b="1" kern="1200" dirty="0">
                <a:solidFill>
                  <a:srgbClr val="FFFFFF"/>
                </a:solidFill>
                <a:latin typeface="Verdana" panose="020B0604030504040204" pitchFamily="34" charset="0"/>
                <a:ea typeface="Verdana" panose="020B0604030504040204" pitchFamily="34" charset="0"/>
                <a:cs typeface="Arial Bold"/>
                <a:sym typeface="Arial Bold"/>
              </a:rPr>
              <a:t>VIENOTA</a:t>
            </a:r>
            <a:r>
              <a:rPr lang="lv-LV" sz="3600" b="1" kern="1200" dirty="0">
                <a:solidFill>
                  <a:srgbClr val="FFFFFF"/>
                </a:solidFill>
                <a:latin typeface="Verdana" panose="020B0604030504040204" pitchFamily="34" charset="0"/>
                <a:ea typeface="Verdana" panose="020B0604030504040204" pitchFamily="34" charset="0"/>
                <a:cs typeface="Arial Bold"/>
                <a:sym typeface="Arial Bold"/>
              </a:rPr>
              <a:t>S</a:t>
            </a:r>
            <a:r>
              <a:rPr lang="en-US" sz="3600" b="1" kern="1200" dirty="0">
                <a:solidFill>
                  <a:srgbClr val="FFFFFF"/>
                </a:solidFill>
                <a:latin typeface="Verdana" panose="020B0604030504040204" pitchFamily="34" charset="0"/>
                <a:ea typeface="Verdana" panose="020B0604030504040204" pitchFamily="34" charset="0"/>
                <a:cs typeface="Arial Bold"/>
                <a:sym typeface="Arial Bold"/>
              </a:rPr>
              <a:t> KVALITĀTES</a:t>
            </a:r>
            <a:endParaRPr lang="lv-LV" sz="3600" b="1" kern="1200" dirty="0">
              <a:solidFill>
                <a:srgbClr val="FFFFFF"/>
              </a:solidFill>
              <a:latin typeface="Verdana" panose="020B0604030504040204" pitchFamily="34" charset="0"/>
              <a:ea typeface="Verdana" panose="020B0604030504040204" pitchFamily="34" charset="0"/>
              <a:cs typeface="Arial Bold"/>
              <a:sym typeface="Arial Bold"/>
            </a:endParaRPr>
          </a:p>
          <a:p>
            <a:pPr algn="ctr" defTabSz="609630">
              <a:buClrTx/>
            </a:pPr>
            <a:r>
              <a:rPr lang="en-US" sz="3600" b="1" kern="1200" dirty="0">
                <a:solidFill>
                  <a:srgbClr val="FFFFFF"/>
                </a:solidFill>
                <a:latin typeface="Verdana" panose="020B0604030504040204" pitchFamily="34" charset="0"/>
                <a:ea typeface="Verdana" panose="020B0604030504040204" pitchFamily="34" charset="0"/>
                <a:cs typeface="Arial Bold"/>
                <a:sym typeface="Arial Bold"/>
              </a:rPr>
              <a:t> SISTĒMA</a:t>
            </a:r>
            <a:r>
              <a:rPr lang="lv-LV" sz="3600" b="1" kern="1200" dirty="0">
                <a:solidFill>
                  <a:srgbClr val="FFFFFF"/>
                </a:solidFill>
                <a:latin typeface="Verdana" panose="020B0604030504040204" pitchFamily="34" charset="0"/>
                <a:ea typeface="Verdana" panose="020B0604030504040204" pitchFamily="34" charset="0"/>
                <a:cs typeface="Arial Bold"/>
                <a:sym typeface="Arial Bold"/>
              </a:rPr>
              <a:t>S IZVEIDE</a:t>
            </a:r>
            <a:r>
              <a:rPr lang="en-US" sz="3600" b="1" kern="1200" dirty="0">
                <a:solidFill>
                  <a:srgbClr val="FFFFFF"/>
                </a:solidFill>
                <a:latin typeface="Verdana" panose="020B0604030504040204" pitchFamily="34" charset="0"/>
                <a:ea typeface="Verdana" panose="020B0604030504040204" pitchFamily="34" charset="0"/>
                <a:cs typeface="Arial Bold"/>
                <a:sym typeface="Arial Bold"/>
              </a:rPr>
              <a:t> </a:t>
            </a:r>
            <a:endParaRPr lang="lv-LV" sz="3600" b="1" kern="1200" dirty="0">
              <a:solidFill>
                <a:srgbClr val="FFFFFF"/>
              </a:solidFill>
              <a:latin typeface="Verdana" panose="020B0604030504040204" pitchFamily="34" charset="0"/>
              <a:ea typeface="Verdana" panose="020B0604030504040204" pitchFamily="34" charset="0"/>
              <a:cs typeface="Arial Bold"/>
              <a:sym typeface="Arial Bold"/>
            </a:endParaRPr>
          </a:p>
        </p:txBody>
      </p:sp>
      <p:grpSp>
        <p:nvGrpSpPr>
          <p:cNvPr id="6" name="Group 6">
            <a:extLst>
              <a:ext uri="{FF2B5EF4-FFF2-40B4-BE49-F238E27FC236}">
                <a16:creationId xmlns:a16="http://schemas.microsoft.com/office/drawing/2014/main" id="{3E5652CC-D5DB-78E5-7CC2-54754EC9DDA0}"/>
              </a:ext>
            </a:extLst>
          </p:cNvPr>
          <p:cNvGrpSpPr/>
          <p:nvPr/>
        </p:nvGrpSpPr>
        <p:grpSpPr>
          <a:xfrm>
            <a:off x="527125" y="2081626"/>
            <a:ext cx="11349317" cy="88191"/>
            <a:chOff x="0" y="0"/>
            <a:chExt cx="20193000" cy="95250"/>
          </a:xfrm>
          <a:solidFill>
            <a:schemeClr val="accent4">
              <a:lumMod val="20000"/>
              <a:lumOff val="80000"/>
            </a:schemeClr>
          </a:solidFill>
        </p:grpSpPr>
        <p:sp>
          <p:nvSpPr>
            <p:cNvPr id="7" name="Freeform 7">
              <a:extLst>
                <a:ext uri="{FF2B5EF4-FFF2-40B4-BE49-F238E27FC236}">
                  <a16:creationId xmlns:a16="http://schemas.microsoft.com/office/drawing/2014/main" id="{E9AB5194-5836-E516-35F2-C729898D3CBB}"/>
                </a:ext>
              </a:extLst>
            </p:cNvPr>
            <p:cNvSpPr/>
            <p:nvPr/>
          </p:nvSpPr>
          <p:spPr>
            <a:xfrm>
              <a:off x="0" y="0"/>
              <a:ext cx="20193000" cy="95250"/>
            </a:xfrm>
            <a:custGeom>
              <a:avLst/>
              <a:gdLst/>
              <a:ahLst/>
              <a:cxnLst/>
              <a:rect l="l" t="t" r="r" b="b"/>
              <a:pathLst>
                <a:path w="20193000" h="95250">
                  <a:moveTo>
                    <a:pt x="0" y="0"/>
                  </a:moveTo>
                  <a:lnTo>
                    <a:pt x="20193000" y="0"/>
                  </a:lnTo>
                  <a:lnTo>
                    <a:pt x="20193000" y="95250"/>
                  </a:lnTo>
                  <a:lnTo>
                    <a:pt x="0" y="95250"/>
                  </a:lnTo>
                  <a:close/>
                </a:path>
              </a:pathLst>
            </a:custGeom>
            <a:grpFill/>
          </p:spPr>
          <p:txBody>
            <a:bodyPr/>
            <a:lstStyle/>
            <a:p>
              <a:endParaRPr lang="lv-LV"/>
            </a:p>
          </p:txBody>
        </p:sp>
      </p:grpSp>
      <p:grpSp>
        <p:nvGrpSpPr>
          <p:cNvPr id="12" name="Group 12">
            <a:extLst>
              <a:ext uri="{FF2B5EF4-FFF2-40B4-BE49-F238E27FC236}">
                <a16:creationId xmlns:a16="http://schemas.microsoft.com/office/drawing/2014/main" id="{7978A4B4-CC9A-89F2-C324-157E42DA8E7E}"/>
              </a:ext>
            </a:extLst>
          </p:cNvPr>
          <p:cNvGrpSpPr/>
          <p:nvPr/>
        </p:nvGrpSpPr>
        <p:grpSpPr>
          <a:xfrm>
            <a:off x="609600" y="6467475"/>
            <a:ext cx="762000" cy="47625"/>
            <a:chOff x="0" y="0"/>
            <a:chExt cx="1524000" cy="95250"/>
          </a:xfrm>
          <a:solidFill>
            <a:schemeClr val="accent4">
              <a:lumMod val="20000"/>
              <a:lumOff val="80000"/>
            </a:schemeClr>
          </a:solidFill>
        </p:grpSpPr>
        <p:sp>
          <p:nvSpPr>
            <p:cNvPr id="13" name="Freeform 13">
              <a:extLst>
                <a:ext uri="{FF2B5EF4-FFF2-40B4-BE49-F238E27FC236}">
                  <a16:creationId xmlns:a16="http://schemas.microsoft.com/office/drawing/2014/main" id="{A4137A1C-ECAF-E7D3-BE0C-CBF9061DC2BD}"/>
                </a:ext>
              </a:extLst>
            </p:cNvPr>
            <p:cNvSpPr/>
            <p:nvPr/>
          </p:nvSpPr>
          <p:spPr>
            <a:xfrm>
              <a:off x="0" y="0"/>
              <a:ext cx="1524000" cy="95250"/>
            </a:xfrm>
            <a:custGeom>
              <a:avLst/>
              <a:gdLst/>
              <a:ahLst/>
              <a:cxnLst/>
              <a:rect l="l" t="t" r="r" b="b"/>
              <a:pathLst>
                <a:path w="1524000" h="95250">
                  <a:moveTo>
                    <a:pt x="0" y="0"/>
                  </a:moveTo>
                  <a:lnTo>
                    <a:pt x="1524000" y="0"/>
                  </a:lnTo>
                  <a:lnTo>
                    <a:pt x="1524000" y="95250"/>
                  </a:lnTo>
                  <a:lnTo>
                    <a:pt x="0" y="95250"/>
                  </a:lnTo>
                  <a:close/>
                </a:path>
              </a:pathLst>
            </a:custGeom>
            <a:grpFill/>
          </p:spPr>
          <p:txBody>
            <a:bodyPr/>
            <a:lstStyle/>
            <a:p>
              <a:endParaRPr lang="lv-LV"/>
            </a:p>
          </p:txBody>
        </p:sp>
      </p:grpSp>
      <p:sp>
        <p:nvSpPr>
          <p:cNvPr id="14" name="TextBox 14">
            <a:extLst>
              <a:ext uri="{FF2B5EF4-FFF2-40B4-BE49-F238E27FC236}">
                <a16:creationId xmlns:a16="http://schemas.microsoft.com/office/drawing/2014/main" id="{D6F9D728-2363-304E-AD03-5711AE78DDC8}"/>
              </a:ext>
            </a:extLst>
          </p:cNvPr>
          <p:cNvSpPr txBox="1"/>
          <p:nvPr/>
        </p:nvSpPr>
        <p:spPr>
          <a:xfrm>
            <a:off x="11096625" y="6350000"/>
            <a:ext cx="457200" cy="359073"/>
          </a:xfrm>
          <a:prstGeom prst="rect">
            <a:avLst/>
          </a:prstGeom>
        </p:spPr>
        <p:txBody>
          <a:bodyPr lIns="0" tIns="0" rIns="0" bIns="0" rtlCol="0" anchor="t">
            <a:spAutoFit/>
          </a:bodyPr>
          <a:lstStyle/>
          <a:p>
            <a:pPr algn="r" defTabSz="609630">
              <a:lnSpc>
                <a:spcPts val="1440"/>
              </a:lnSpc>
              <a:buClrTx/>
            </a:pPr>
            <a:r>
              <a:rPr lang="lv-LV" sz="1200" b="1" kern="1200" dirty="0">
                <a:solidFill>
                  <a:srgbClr val="FFFFFF"/>
                </a:solidFill>
                <a:latin typeface="Arial Bold"/>
                <a:ea typeface="Arial Bold"/>
                <a:cs typeface="Arial Bold"/>
                <a:sym typeface="Arial Bold"/>
              </a:rPr>
              <a:t>7</a:t>
            </a:r>
            <a:endParaRPr lang="en-US" sz="1200" b="1" kern="1200" dirty="0">
              <a:solidFill>
                <a:srgbClr val="FFFFFF"/>
              </a:solidFill>
              <a:latin typeface="Arial Bold"/>
              <a:ea typeface="Arial Bold"/>
              <a:cs typeface="Arial Bold"/>
              <a:sym typeface="Arial Bold"/>
            </a:endParaRPr>
          </a:p>
          <a:p>
            <a:pPr algn="r" defTabSz="609630">
              <a:lnSpc>
                <a:spcPts val="1440"/>
              </a:lnSpc>
              <a:buClrTx/>
            </a:pPr>
            <a:endParaRPr lang="en-US" sz="1200" b="1" kern="1200" dirty="0">
              <a:solidFill>
                <a:srgbClr val="FFFFFF"/>
              </a:solidFill>
              <a:latin typeface="Arial Bold"/>
              <a:ea typeface="Arial Bold"/>
              <a:cs typeface="Arial Bold"/>
              <a:sym typeface="Arial Bold"/>
            </a:endParaRPr>
          </a:p>
        </p:txBody>
      </p:sp>
      <p:grpSp>
        <p:nvGrpSpPr>
          <p:cNvPr id="4" name="Group 7">
            <a:extLst>
              <a:ext uri="{FF2B5EF4-FFF2-40B4-BE49-F238E27FC236}">
                <a16:creationId xmlns:a16="http://schemas.microsoft.com/office/drawing/2014/main" id="{C02402C2-AAA9-1107-7BCD-D48A9FE6E4AB}"/>
              </a:ext>
            </a:extLst>
          </p:cNvPr>
          <p:cNvGrpSpPr/>
          <p:nvPr/>
        </p:nvGrpSpPr>
        <p:grpSpPr>
          <a:xfrm>
            <a:off x="544803" y="3337379"/>
            <a:ext cx="3397624" cy="2359703"/>
            <a:chOff x="0" y="0"/>
            <a:chExt cx="1312069" cy="767736"/>
          </a:xfrm>
        </p:grpSpPr>
        <p:sp>
          <p:nvSpPr>
            <p:cNvPr id="15" name="Freeform 8">
              <a:extLst>
                <a:ext uri="{FF2B5EF4-FFF2-40B4-BE49-F238E27FC236}">
                  <a16:creationId xmlns:a16="http://schemas.microsoft.com/office/drawing/2014/main" id="{398FED05-48D0-180D-B047-90D6F85D3F96}"/>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16" name="TextBox 9">
              <a:extLst>
                <a:ext uri="{FF2B5EF4-FFF2-40B4-BE49-F238E27FC236}">
                  <a16:creationId xmlns:a16="http://schemas.microsoft.com/office/drawing/2014/main" id="{63E0BE13-7869-3CCB-B36A-9C0654942C06}"/>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17" name="Group 7">
            <a:extLst>
              <a:ext uri="{FF2B5EF4-FFF2-40B4-BE49-F238E27FC236}">
                <a16:creationId xmlns:a16="http://schemas.microsoft.com/office/drawing/2014/main" id="{FF88B2A4-E053-4007-1350-DFB70B7266A2}"/>
              </a:ext>
            </a:extLst>
          </p:cNvPr>
          <p:cNvGrpSpPr/>
          <p:nvPr/>
        </p:nvGrpSpPr>
        <p:grpSpPr>
          <a:xfrm>
            <a:off x="4452348" y="3376198"/>
            <a:ext cx="3397624" cy="2282062"/>
            <a:chOff x="0" y="0"/>
            <a:chExt cx="1312069" cy="767736"/>
          </a:xfrm>
        </p:grpSpPr>
        <p:sp>
          <p:nvSpPr>
            <p:cNvPr id="18" name="Freeform 8">
              <a:extLst>
                <a:ext uri="{FF2B5EF4-FFF2-40B4-BE49-F238E27FC236}">
                  <a16:creationId xmlns:a16="http://schemas.microsoft.com/office/drawing/2014/main" id="{EFDE761E-99AC-262E-B48A-823EB65C4A16}"/>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19" name="TextBox 9">
              <a:extLst>
                <a:ext uri="{FF2B5EF4-FFF2-40B4-BE49-F238E27FC236}">
                  <a16:creationId xmlns:a16="http://schemas.microsoft.com/office/drawing/2014/main" id="{A19AE907-46ED-7709-8ED5-CD39974271FD}"/>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grpSp>
        <p:nvGrpSpPr>
          <p:cNvPr id="20" name="Group 7">
            <a:extLst>
              <a:ext uri="{FF2B5EF4-FFF2-40B4-BE49-F238E27FC236}">
                <a16:creationId xmlns:a16="http://schemas.microsoft.com/office/drawing/2014/main" id="{F3F44C81-F86E-6B0F-A40B-989F2D8406E0}"/>
              </a:ext>
            </a:extLst>
          </p:cNvPr>
          <p:cNvGrpSpPr/>
          <p:nvPr/>
        </p:nvGrpSpPr>
        <p:grpSpPr>
          <a:xfrm>
            <a:off x="8468703" y="3376675"/>
            <a:ext cx="3178494" cy="2246769"/>
            <a:chOff x="0" y="0"/>
            <a:chExt cx="1312069" cy="767736"/>
          </a:xfrm>
        </p:grpSpPr>
        <p:sp>
          <p:nvSpPr>
            <p:cNvPr id="21" name="Freeform 8">
              <a:extLst>
                <a:ext uri="{FF2B5EF4-FFF2-40B4-BE49-F238E27FC236}">
                  <a16:creationId xmlns:a16="http://schemas.microsoft.com/office/drawing/2014/main" id="{AC139693-C483-1C2E-5487-1C4E9AC9E8E6}"/>
                </a:ext>
              </a:extLst>
            </p:cNvPr>
            <p:cNvSpPr/>
            <p:nvPr/>
          </p:nvSpPr>
          <p:spPr>
            <a:xfrm>
              <a:off x="0" y="0"/>
              <a:ext cx="1312069" cy="767736"/>
            </a:xfrm>
            <a:custGeom>
              <a:avLst/>
              <a:gdLst/>
              <a:ahLst/>
              <a:cxnLst/>
              <a:rect l="l" t="t" r="r" b="b"/>
              <a:pathLst>
                <a:path w="1312069" h="767736">
                  <a:moveTo>
                    <a:pt x="0" y="0"/>
                  </a:moveTo>
                  <a:lnTo>
                    <a:pt x="1312069" y="0"/>
                  </a:lnTo>
                  <a:lnTo>
                    <a:pt x="1312069" y="767736"/>
                  </a:lnTo>
                  <a:lnTo>
                    <a:pt x="0" y="767736"/>
                  </a:lnTo>
                  <a:close/>
                </a:path>
              </a:pathLst>
            </a:custGeom>
            <a:ln w="57150" cap="sq">
              <a:gradFill>
                <a:gsLst>
                  <a:gs pos="0">
                    <a:schemeClr val="accent4">
                      <a:lumMod val="20000"/>
                      <a:lumOff val="80000"/>
                    </a:schemeClr>
                  </a:gs>
                  <a:gs pos="50000">
                    <a:srgbClr val="6B4CAF">
                      <a:alpha val="57500"/>
                    </a:srgbClr>
                  </a:gs>
                  <a:gs pos="100000">
                    <a:srgbClr val="F7ACFF">
                      <a:alpha val="0"/>
                    </a:srgbClr>
                  </a:gs>
                </a:gsLst>
                <a:lin ang="0"/>
              </a:gradFill>
              <a:prstDash val="solid"/>
              <a:miter/>
            </a:ln>
          </p:spPr>
          <p:txBody>
            <a:bodyPr/>
            <a:lstStyle/>
            <a:p>
              <a:endParaRPr lang="lv-LV"/>
            </a:p>
          </p:txBody>
        </p:sp>
        <p:sp>
          <p:nvSpPr>
            <p:cNvPr id="22" name="TextBox 9">
              <a:extLst>
                <a:ext uri="{FF2B5EF4-FFF2-40B4-BE49-F238E27FC236}">
                  <a16:creationId xmlns:a16="http://schemas.microsoft.com/office/drawing/2014/main" id="{C4E0D70B-F9EC-7520-1D24-AA581348C2CB}"/>
                </a:ext>
              </a:extLst>
            </p:cNvPr>
            <p:cNvSpPr txBox="1"/>
            <p:nvPr/>
          </p:nvSpPr>
          <p:spPr>
            <a:xfrm>
              <a:off x="0" y="-38100"/>
              <a:ext cx="1312069" cy="805836"/>
            </a:xfrm>
            <a:prstGeom prst="rect">
              <a:avLst/>
            </a:prstGeom>
          </p:spPr>
          <p:txBody>
            <a:bodyPr lIns="50800" tIns="50800" rIns="50800" bIns="50800" rtlCol="0" anchor="ctr"/>
            <a:lstStyle/>
            <a:p>
              <a:pPr algn="ctr">
                <a:lnSpc>
                  <a:spcPts val="2659"/>
                </a:lnSpc>
              </a:pPr>
              <a:endParaRPr/>
            </a:p>
          </p:txBody>
        </p:sp>
      </p:grpSp>
      <p:sp>
        <p:nvSpPr>
          <p:cNvPr id="24" name="TextBox 16">
            <a:extLst>
              <a:ext uri="{FF2B5EF4-FFF2-40B4-BE49-F238E27FC236}">
                <a16:creationId xmlns:a16="http://schemas.microsoft.com/office/drawing/2014/main" id="{9ABCA069-0249-DBFC-815B-DD3A52E1BFD4}"/>
              </a:ext>
            </a:extLst>
          </p:cNvPr>
          <p:cNvSpPr txBox="1"/>
          <p:nvPr/>
        </p:nvSpPr>
        <p:spPr>
          <a:xfrm>
            <a:off x="770703" y="3365285"/>
            <a:ext cx="3219415" cy="2585323"/>
          </a:xfrm>
          <a:prstGeom prst="rect">
            <a:avLst/>
          </a:prstGeom>
        </p:spPr>
        <p:txBody>
          <a:bodyPr wrap="square" lIns="0" tIns="0" rIns="0" bIns="0" rtlCol="0" anchor="t">
            <a:spAutoFit/>
          </a:bodyPr>
          <a:lstStyle/>
          <a:p>
            <a:pPr algn="l"/>
            <a:r>
              <a:rPr lang="lv-LV"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Vienotas prasības NIP izstrādei, atļaujas izsniegšanai, anulēšanai un pagarināšanai</a:t>
            </a:r>
          </a:p>
          <a:p>
            <a:pPr algn="l"/>
            <a:r>
              <a:rPr lang="lv-LV"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  </a:t>
            </a:r>
            <a:endParaRPr lang="en-US" sz="24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endParaRPr>
          </a:p>
        </p:txBody>
      </p:sp>
      <p:sp>
        <p:nvSpPr>
          <p:cNvPr id="26" name="TextBox 17">
            <a:extLst>
              <a:ext uri="{FF2B5EF4-FFF2-40B4-BE49-F238E27FC236}">
                <a16:creationId xmlns:a16="http://schemas.microsoft.com/office/drawing/2014/main" id="{FEDD8C8B-2E87-BA6D-8420-517042FC32C1}"/>
              </a:ext>
            </a:extLst>
          </p:cNvPr>
          <p:cNvSpPr txBox="1"/>
          <p:nvPr/>
        </p:nvSpPr>
        <p:spPr>
          <a:xfrm>
            <a:off x="4622899" y="3450313"/>
            <a:ext cx="3279573" cy="1877437"/>
          </a:xfrm>
          <a:prstGeom prst="rect">
            <a:avLst/>
          </a:prstGeom>
        </p:spPr>
        <p:txBody>
          <a:bodyPr wrap="square" lIns="0" tIns="0" rIns="0" bIns="0" rtlCol="0" anchor="t">
            <a:spAutoFit/>
          </a:bodyPr>
          <a:lstStyle/>
          <a:p>
            <a:pPr algn="l"/>
            <a:r>
              <a:rPr lang="lv-LV" sz="22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Prasības NIP īstenošanas kvalitātei</a:t>
            </a:r>
            <a:r>
              <a:rPr lang="lv-LV" sz="220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 tostarp, </a:t>
            </a:r>
            <a:r>
              <a:rPr lang="lv-LV" sz="2200"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ja tā tiek īstenota izglītības iestādē </a:t>
            </a:r>
          </a:p>
          <a:p>
            <a:pPr algn="l"/>
            <a:r>
              <a:rPr lang="lv-LV" sz="1200" i="1"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rPr>
              <a:t>  </a:t>
            </a:r>
            <a:endParaRPr lang="en-US" sz="1200" i="1" dirty="0">
              <a:solidFill>
                <a:srgbClr val="000000"/>
              </a:solidFill>
              <a:latin typeface="Canva Sans"/>
              <a:ea typeface="Canva Sans"/>
              <a:cs typeface="Canva Sans"/>
              <a:sym typeface="Canva Sans"/>
            </a:endParaRPr>
          </a:p>
        </p:txBody>
      </p:sp>
      <p:sp>
        <p:nvSpPr>
          <p:cNvPr id="30" name="TextBox 18">
            <a:extLst>
              <a:ext uri="{FF2B5EF4-FFF2-40B4-BE49-F238E27FC236}">
                <a16:creationId xmlns:a16="http://schemas.microsoft.com/office/drawing/2014/main" id="{8927E782-9C5A-F133-5BE0-94AFD7507E74}"/>
              </a:ext>
            </a:extLst>
          </p:cNvPr>
          <p:cNvSpPr txBox="1"/>
          <p:nvPr/>
        </p:nvSpPr>
        <p:spPr>
          <a:xfrm>
            <a:off x="8697948" y="3739718"/>
            <a:ext cx="3178494" cy="1354217"/>
          </a:xfrm>
          <a:prstGeom prst="rect">
            <a:avLst/>
          </a:prstGeom>
        </p:spPr>
        <p:txBody>
          <a:bodyPr wrap="square" lIns="0" tIns="0" rIns="0" bIns="0" rtlCol="0" anchor="t">
            <a:spAutoFit/>
          </a:bodyPr>
          <a:lstStyle/>
          <a:p>
            <a:r>
              <a:rPr lang="lv-LV" sz="2200" dirty="0">
                <a:solidFill>
                  <a:schemeClr val="accent4">
                    <a:lumMod val="20000"/>
                    <a:lumOff val="80000"/>
                  </a:schemeClr>
                </a:solidFill>
                <a:latin typeface="Verdana" panose="020B0604030504040204" pitchFamily="34" charset="0"/>
                <a:ea typeface="Verdana" panose="020B0604030504040204" pitchFamily="34" charset="0"/>
              </a:rPr>
              <a:t>NIP īstenotāju darbības kvalitātes izvērtēšanas kārtību </a:t>
            </a:r>
          </a:p>
          <a:p>
            <a:endParaRPr lang="en-US" sz="2200" strike="sngStrike" dirty="0">
              <a:solidFill>
                <a:schemeClr val="accent4">
                  <a:lumMod val="20000"/>
                  <a:lumOff val="80000"/>
                </a:schemeClr>
              </a:solidFill>
              <a:latin typeface="Verdana" panose="020B0604030504040204" pitchFamily="34" charset="0"/>
              <a:ea typeface="Verdana" panose="020B0604030504040204" pitchFamily="34" charset="0"/>
              <a:cs typeface="Canva Sans"/>
              <a:sym typeface="Canva Sans"/>
            </a:endParaRPr>
          </a:p>
        </p:txBody>
      </p:sp>
      <p:sp>
        <p:nvSpPr>
          <p:cNvPr id="10" name="TextBox 19">
            <a:extLst>
              <a:ext uri="{FF2B5EF4-FFF2-40B4-BE49-F238E27FC236}">
                <a16:creationId xmlns:a16="http://schemas.microsoft.com/office/drawing/2014/main" id="{8C700804-AB2A-1264-8A94-5D89B784EA25}"/>
              </a:ext>
            </a:extLst>
          </p:cNvPr>
          <p:cNvSpPr txBox="1"/>
          <p:nvPr/>
        </p:nvSpPr>
        <p:spPr>
          <a:xfrm>
            <a:off x="705460" y="2303651"/>
            <a:ext cx="10891399" cy="738664"/>
          </a:xfrm>
          <a:prstGeom prst="rect">
            <a:avLst/>
          </a:prstGeom>
        </p:spPr>
        <p:txBody>
          <a:bodyPr wrap="square" lIns="0" tIns="0" rIns="0" bIns="0" rtlCol="0" anchor="t">
            <a:spAutoFit/>
          </a:bodyPr>
          <a:lstStyle/>
          <a:p>
            <a:pPr algn="ctr">
              <a:spcBef>
                <a:spcPct val="0"/>
              </a:spcBef>
            </a:pPr>
            <a:r>
              <a:rPr lang="en-US" sz="2400" b="1" dirty="0">
                <a:solidFill>
                  <a:schemeClr val="accent4">
                    <a:lumMod val="20000"/>
                    <a:lumOff val="80000"/>
                  </a:schemeClr>
                </a:solidFill>
                <a:latin typeface="Verdana" panose="020B0604030504040204" pitchFamily="34" charset="0"/>
                <a:ea typeface="Verdana" panose="020B0604030504040204" pitchFamily="34" charset="0"/>
                <a:cs typeface="Canva Sans Bold"/>
                <a:sym typeface="Canva Sans Bold"/>
              </a:rPr>
              <a:t>LĪDZ 2027. GADA 1. APRĪLIM TIKS IZSTRĀDĀTI</a:t>
            </a:r>
            <a:r>
              <a:rPr lang="lv-LV" sz="2400" b="1" dirty="0">
                <a:solidFill>
                  <a:schemeClr val="accent4">
                    <a:lumMod val="20000"/>
                    <a:lumOff val="80000"/>
                  </a:schemeClr>
                </a:solidFill>
                <a:latin typeface="Verdana" panose="020B0604030504040204" pitchFamily="34" charset="0"/>
                <a:ea typeface="Verdana" panose="020B0604030504040204" pitchFamily="34" charset="0"/>
                <a:cs typeface="Canva Sans Bold"/>
                <a:sym typeface="Canva Sans Bold"/>
              </a:rPr>
              <a:t> / GROZĪTI</a:t>
            </a:r>
          </a:p>
          <a:p>
            <a:pPr algn="ctr">
              <a:spcBef>
                <a:spcPct val="0"/>
              </a:spcBef>
            </a:pPr>
            <a:r>
              <a:rPr lang="lv-LV" sz="2400" b="1" dirty="0">
                <a:solidFill>
                  <a:schemeClr val="accent4">
                    <a:lumMod val="20000"/>
                    <a:lumOff val="80000"/>
                  </a:schemeClr>
                </a:solidFill>
                <a:latin typeface="Verdana" panose="020B0604030504040204" pitchFamily="34" charset="0"/>
                <a:ea typeface="Verdana" panose="020B0604030504040204" pitchFamily="34" charset="0"/>
                <a:cs typeface="Canva Sans Bold"/>
                <a:sym typeface="Canva Sans Bold"/>
              </a:rPr>
              <a:t> </a:t>
            </a:r>
            <a:r>
              <a:rPr lang="en-US" sz="2400" b="1" dirty="0">
                <a:solidFill>
                  <a:schemeClr val="accent4">
                    <a:lumMod val="20000"/>
                    <a:lumOff val="80000"/>
                  </a:schemeClr>
                </a:solidFill>
                <a:latin typeface="Verdana" panose="020B0604030504040204" pitchFamily="34" charset="0"/>
                <a:ea typeface="Verdana" panose="020B0604030504040204" pitchFamily="34" charset="0"/>
                <a:cs typeface="Canva Sans Bold"/>
                <a:sym typeface="Canva Sans Bold"/>
              </a:rPr>
              <a:t>MK NOTEIKUMI, KAS PAREDZĒS:</a:t>
            </a:r>
          </a:p>
        </p:txBody>
      </p:sp>
      <p:pic>
        <p:nvPicPr>
          <p:cNvPr id="23" name="Attēls 22">
            <a:extLst>
              <a:ext uri="{FF2B5EF4-FFF2-40B4-BE49-F238E27FC236}">
                <a16:creationId xmlns:a16="http://schemas.microsoft.com/office/drawing/2014/main" id="{55A13689-57A6-DF81-80DB-E4651C213B5F}"/>
              </a:ext>
            </a:extLst>
          </p:cNvPr>
          <p:cNvPicPr>
            <a:picLocks noChangeAspect="1"/>
          </p:cNvPicPr>
          <p:nvPr/>
        </p:nvPicPr>
        <p:blipFill>
          <a:blip r:embed="rId3"/>
          <a:stretch>
            <a:fillRect/>
          </a:stretch>
        </p:blipFill>
        <p:spPr>
          <a:xfrm flipH="1">
            <a:off x="9939909" y="301476"/>
            <a:ext cx="976568" cy="1422064"/>
          </a:xfrm>
          <a:prstGeom prst="rect">
            <a:avLst/>
          </a:prstGeom>
        </p:spPr>
      </p:pic>
    </p:spTree>
    <p:extLst>
      <p:ext uri="{BB962C8B-B14F-4D97-AF65-F5344CB8AC3E}">
        <p14:creationId xmlns:p14="http://schemas.microsoft.com/office/powerpoint/2010/main" val="2035634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9B3A-89EA-8DCA-E719-422878C5AEB0}"/>
            </a:ext>
          </a:extLst>
        </p:cNvPr>
        <p:cNvGrpSpPr/>
        <p:nvPr/>
      </p:nvGrpSpPr>
      <p:grpSpPr>
        <a:xfrm>
          <a:off x="0" y="0"/>
          <a:ext cx="0" cy="0"/>
          <a:chOff x="0" y="0"/>
          <a:chExt cx="0" cy="0"/>
        </a:xfrm>
      </p:grpSpPr>
      <p:sp>
        <p:nvSpPr>
          <p:cNvPr id="2" name="Virsraksts 1">
            <a:extLst>
              <a:ext uri="{FF2B5EF4-FFF2-40B4-BE49-F238E27FC236}">
                <a16:creationId xmlns:a16="http://schemas.microsoft.com/office/drawing/2014/main" id="{660D4776-7E55-D2B9-C9A7-DA48F6588825}"/>
              </a:ext>
            </a:extLst>
          </p:cNvPr>
          <p:cNvSpPr>
            <a:spLocks noGrp="1"/>
          </p:cNvSpPr>
          <p:nvPr>
            <p:ph type="title"/>
          </p:nvPr>
        </p:nvSpPr>
        <p:spPr>
          <a:xfrm>
            <a:off x="1" y="-1"/>
            <a:ext cx="12191999" cy="760663"/>
          </a:xfrm>
          <a:solidFill>
            <a:srgbClr val="FDF7ED"/>
          </a:solidFill>
        </p:spPr>
        <p:txBody>
          <a:bodyPr/>
          <a:lstStyle/>
          <a:p>
            <a:pPr marL="216000" algn="ctr">
              <a:spcBef>
                <a:spcPts val="600"/>
              </a:spcBef>
            </a:pPr>
            <a:r>
              <a:rPr lang="lv-LV" sz="2000" dirty="0">
                <a:effectLst/>
                <a:latin typeface="Verdana" panose="020B0604030504040204" pitchFamily="34" charset="0"/>
                <a:ea typeface="Verdana" panose="020B0604030504040204" pitchFamily="34" charset="0"/>
              </a:rPr>
              <a:t>2026. GADA 5. FEBRUĀRĪ SAEIMĀ PIEŅEMTIE GROZĪJUMI IZGLĪTĪBAS LIKUMĀ </a:t>
            </a:r>
            <a:br>
              <a:rPr lang="lv-LV" sz="2000" dirty="0">
                <a:effectLst/>
                <a:latin typeface="Verdana" panose="020B0604030504040204" pitchFamily="34" charset="0"/>
                <a:ea typeface="Verdana" panose="020B0604030504040204" pitchFamily="34" charset="0"/>
              </a:rPr>
            </a:br>
            <a:r>
              <a:rPr lang="lv-LV" sz="1400" b="0" i="1" dirty="0">
                <a:effectLst/>
                <a:latin typeface="Verdana" panose="020B0604030504040204" pitchFamily="34" charset="0"/>
                <a:ea typeface="Verdana" panose="020B0604030504040204" pitchFamily="34" charset="0"/>
              </a:rPr>
              <a:t>(STĀJĀS SPĒKĀ 2026. GADA 20. FEBRUĀRĪ) (PIEEJAMI: </a:t>
            </a:r>
            <a:r>
              <a:rPr lang="lv-LV" sz="1400" dirty="0">
                <a:effectLst/>
                <a:latin typeface="Verdana" panose="020B0604030504040204" pitchFamily="34" charset="0"/>
                <a:ea typeface="Verdana" panose="020B0604030504040204" pitchFamily="34" charset="0"/>
                <a:hlinkClick r:id="rId2"/>
              </a:rPr>
              <a:t>https://www.vestnesis.lv/op/2026/36.3</a:t>
            </a:r>
            <a:r>
              <a:rPr lang="lv-LV" sz="1400" i="1" dirty="0">
                <a:latin typeface="Verdana" panose="020B0604030504040204" pitchFamily="34" charset="0"/>
                <a:ea typeface="Verdana" panose="020B0604030504040204" pitchFamily="34" charset="0"/>
              </a:rPr>
              <a:t>)</a:t>
            </a:r>
            <a:endParaRPr lang="lv-LV" sz="1400" b="0" i="1" dirty="0">
              <a:latin typeface="Verdana" panose="020B0604030504040204" pitchFamily="34" charset="0"/>
              <a:ea typeface="Verdana" panose="020B0604030504040204" pitchFamily="34" charset="0"/>
            </a:endParaRPr>
          </a:p>
        </p:txBody>
      </p:sp>
      <p:sp>
        <p:nvSpPr>
          <p:cNvPr id="3" name="Teksta vietturis 2">
            <a:extLst>
              <a:ext uri="{FF2B5EF4-FFF2-40B4-BE49-F238E27FC236}">
                <a16:creationId xmlns:a16="http://schemas.microsoft.com/office/drawing/2014/main" id="{F65AF18E-E217-F705-147F-39BB130AA2BC}"/>
              </a:ext>
            </a:extLst>
          </p:cNvPr>
          <p:cNvSpPr>
            <a:spLocks noGrp="1"/>
          </p:cNvSpPr>
          <p:nvPr>
            <p:ph type="body" idx="1"/>
          </p:nvPr>
        </p:nvSpPr>
        <p:spPr>
          <a:xfrm>
            <a:off x="6183330" y="897029"/>
            <a:ext cx="5793080" cy="5814797"/>
          </a:xfrm>
        </p:spPr>
        <p:txBody>
          <a:bodyPr/>
          <a:lstStyle/>
          <a:p>
            <a:pPr marL="446088" lvl="0" indent="-171450" algn="just">
              <a:lnSpc>
                <a:spcPct val="107000"/>
              </a:lnSpc>
              <a:spcBef>
                <a:spcPts val="600"/>
              </a:spcBef>
              <a:spcAft>
                <a:spcPts val="600"/>
              </a:spcAft>
              <a:buFont typeface="Wingdings" panose="05000000000000000000" pitchFamily="2" charset="2"/>
              <a:buChar char="Ø"/>
            </a:pPr>
            <a:r>
              <a:rPr lang="lv-LV" sz="1200" dirty="0">
                <a:effectLst/>
                <a:latin typeface="Verdana" panose="020B0604030504040204" pitchFamily="34" charset="0"/>
                <a:ea typeface="Verdana" panose="020B0604030504040204" pitchFamily="34" charset="0"/>
                <a:cs typeface="Arial" panose="020B0604020202020204" pitchFamily="34" charset="0"/>
              </a:rPr>
              <a:t>izsakot piekto daļu jaunā redakcijā: “</a:t>
            </a:r>
            <a:r>
              <a:rPr lang="lv-LV" sz="1200" i="1" dirty="0">
                <a:effectLst/>
                <a:latin typeface="Verdana" panose="020B0604030504040204" pitchFamily="34" charset="0"/>
                <a:ea typeface="Verdana" panose="020B0604030504040204" pitchFamily="34" charset="0"/>
                <a:cs typeface="Arial" panose="020B0604020202020204" pitchFamily="34" charset="0"/>
              </a:rPr>
              <a:t>(5) Neformālās izglītības programmu </a:t>
            </a:r>
            <a:r>
              <a:rPr lang="lv-LV" sz="1200" b="1" i="1" dirty="0">
                <a:effectLst/>
                <a:latin typeface="Verdana" panose="020B0604030504040204" pitchFamily="34" charset="0"/>
                <a:ea typeface="Verdana" panose="020B0604030504040204" pitchFamily="34" charset="0"/>
                <a:cs typeface="Arial" panose="020B0604020202020204" pitchFamily="34" charset="0"/>
              </a:rPr>
              <a:t>bez atļaujas saņemšanas var īstenot šādas institūcijas un organizācijas:</a:t>
            </a:r>
            <a:r>
              <a:rPr lang="lv-LV" sz="1200" i="1" dirty="0">
                <a:effectLst/>
                <a:latin typeface="Verdana" panose="020B0604030504040204" pitchFamily="34" charset="0"/>
                <a:ea typeface="Verdana" panose="020B0604030504040204" pitchFamily="34" charset="0"/>
                <a:cs typeface="Arial" panose="020B0604020202020204" pitchFamily="34" charset="0"/>
              </a:rPr>
              <a:t> 1) izglītības iestādes; 2) jaunatnes organizācijas; 3) Nacionālo bruņoto spēku vienības, kuru uzdevumos ietilpst izglītības programmu īstenošana; 4) tiešās pārvaldes iestādes, kuru nolikumā ir paredzēta izglītojošā darbība; 5) darba devējs, kas par saviem līdzekļiem īsteno neformālās izglītības programmu saviem darbiniekiem.”;</a:t>
            </a:r>
          </a:p>
          <a:p>
            <a:pPr marL="446088" lvl="0" indent="-171450" algn="just">
              <a:lnSpc>
                <a:spcPct val="107000"/>
              </a:lnSpc>
              <a:spcBef>
                <a:spcPts val="600"/>
              </a:spcBef>
              <a:spcAft>
                <a:spcPts val="600"/>
              </a:spcAft>
              <a:buFont typeface="Wingdings" panose="05000000000000000000" pitchFamily="2" charset="2"/>
              <a:buChar char="Ø"/>
            </a:pPr>
            <a:r>
              <a:rPr lang="lv-LV" sz="1200" dirty="0">
                <a:effectLst/>
                <a:latin typeface="Verdana" panose="020B0604030504040204" pitchFamily="34" charset="0"/>
                <a:ea typeface="Verdana" panose="020B0604030504040204" pitchFamily="34" charset="0"/>
                <a:cs typeface="Arial" panose="020B0604020202020204" pitchFamily="34" charset="0"/>
              </a:rPr>
              <a:t>papildinot pantu ar jaunu sesto daļu: “</a:t>
            </a:r>
            <a:r>
              <a:rPr lang="lv-LV" sz="1200" i="1" dirty="0">
                <a:effectLst/>
                <a:latin typeface="Verdana" panose="020B0604030504040204" pitchFamily="34" charset="0"/>
                <a:ea typeface="Verdana" panose="020B0604030504040204" pitchFamily="34" charset="0"/>
                <a:cs typeface="Arial" panose="020B0604020202020204" pitchFamily="34" charset="0"/>
              </a:rPr>
              <a:t>6) Neformālās izglītības programmas īstenotājs </a:t>
            </a:r>
            <a:r>
              <a:rPr lang="lv-LV" sz="1200" b="1" i="1" dirty="0">
                <a:effectLst/>
                <a:latin typeface="Verdana" panose="020B0604030504040204" pitchFamily="34" charset="0"/>
                <a:ea typeface="Verdana" panose="020B0604030504040204" pitchFamily="34" charset="0"/>
                <a:cs typeface="Arial" panose="020B0604020202020204" pitchFamily="34" charset="0"/>
              </a:rPr>
              <a:t>var pretendēt uz valsts vai pašvaldību budžeta līdzekļu saņemšanu</a:t>
            </a:r>
            <a:r>
              <a:rPr lang="lv-LV" sz="1200" i="1" dirty="0">
                <a:effectLst/>
                <a:latin typeface="Verdana" panose="020B0604030504040204" pitchFamily="34" charset="0"/>
                <a:ea typeface="Verdana" panose="020B0604030504040204" pitchFamily="34" charset="0"/>
                <a:cs typeface="Arial" panose="020B0604020202020204" pitchFamily="34" charset="0"/>
              </a:rPr>
              <a:t> šādas programmas īstenošanai </a:t>
            </a:r>
            <a:r>
              <a:rPr lang="lv-LV" sz="1200" b="1" i="1" dirty="0">
                <a:effectLst/>
                <a:latin typeface="Verdana" panose="020B0604030504040204" pitchFamily="34" charset="0"/>
                <a:ea typeface="Verdana" panose="020B0604030504040204" pitchFamily="34" charset="0"/>
                <a:cs typeface="Arial" panose="020B0604020202020204" pitchFamily="34" charset="0"/>
              </a:rPr>
              <a:t>tikai pēc tam, kad Izglītības kvalitātes valsts dienests ir izvērtējis īstenotāja darbības kvalitāti</a:t>
            </a:r>
            <a:r>
              <a:rPr lang="lv-LV" sz="1200" i="1" dirty="0">
                <a:effectLst/>
                <a:latin typeface="Verdana" panose="020B0604030504040204" pitchFamily="34" charset="0"/>
                <a:ea typeface="Verdana" panose="020B0604030504040204" pitchFamily="34" charset="0"/>
                <a:cs typeface="Arial" panose="020B0604020202020204" pitchFamily="34" charset="0"/>
              </a:rPr>
              <a:t>. </a:t>
            </a:r>
            <a:r>
              <a:rPr lang="lv-LV" sz="1200" i="1" dirty="0" err="1">
                <a:effectLst/>
                <a:latin typeface="Verdana" panose="020B0604030504040204" pitchFamily="34" charset="0"/>
                <a:ea typeface="Verdana" panose="020B0604030504040204" pitchFamily="34" charset="0"/>
                <a:cs typeface="Arial" panose="020B0604020202020204" pitchFamily="34" charset="0"/>
              </a:rPr>
              <a:t>Izvērtējumu</a:t>
            </a:r>
            <a:r>
              <a:rPr lang="lv-LV" sz="1200" i="1" dirty="0">
                <a:effectLst/>
                <a:latin typeface="Verdana" panose="020B0604030504040204" pitchFamily="34" charset="0"/>
                <a:ea typeface="Verdana" panose="020B0604030504040204" pitchFamily="34" charset="0"/>
                <a:cs typeface="Arial" panose="020B0604020202020204" pitchFamily="34" charset="0"/>
              </a:rPr>
              <a:t> atkārto </a:t>
            </a:r>
            <a:r>
              <a:rPr lang="lv-LV" sz="1200" b="1" i="1" dirty="0">
                <a:effectLst/>
                <a:latin typeface="Verdana" panose="020B0604030504040204" pitchFamily="34" charset="0"/>
                <a:ea typeface="Verdana" panose="020B0604030504040204" pitchFamily="34" charset="0"/>
                <a:cs typeface="Arial" panose="020B0604020202020204" pitchFamily="34" charset="0"/>
              </a:rPr>
              <a:t>ne retāk kā reizi trijos gados. </a:t>
            </a:r>
            <a:r>
              <a:rPr lang="lv-LV" sz="1200" i="1" dirty="0">
                <a:effectLst/>
                <a:latin typeface="Verdana" panose="020B0604030504040204" pitchFamily="34" charset="0"/>
                <a:ea typeface="Verdana" panose="020B0604030504040204" pitchFamily="34" charset="0"/>
                <a:cs typeface="Arial" panose="020B0604020202020204" pitchFamily="34" charset="0"/>
              </a:rPr>
              <a:t>Izglītības iestādes darbības kvalitāti neformālās izglītības programmas īstenošanā var izvērtēt izglītības iestādes akreditācijas ietvaros. Šīs daļas noteikumus nepiemēro attiecībā uz šā panta piektās daļas 2., 3. un 4. punktā minētajiem neformālās izglītības programmu īstenotājiem.</a:t>
            </a:r>
            <a:r>
              <a:rPr lang="lv-LV" sz="1200" dirty="0">
                <a:effectLst/>
                <a:latin typeface="Verdana" panose="020B0604030504040204" pitchFamily="34" charset="0"/>
                <a:ea typeface="Verdana" panose="020B0604030504040204" pitchFamily="34" charset="0"/>
                <a:cs typeface="Arial" panose="020B0604020202020204" pitchFamily="34" charset="0"/>
              </a:rPr>
              <a:t>”;</a:t>
            </a:r>
          </a:p>
          <a:p>
            <a:pPr marL="446088" lvl="0" indent="-171450" algn="just">
              <a:lnSpc>
                <a:spcPct val="107000"/>
              </a:lnSpc>
              <a:spcBef>
                <a:spcPts val="600"/>
              </a:spcBef>
              <a:spcAft>
                <a:spcPts val="600"/>
              </a:spcAft>
              <a:buFont typeface="Wingdings" panose="05000000000000000000" pitchFamily="2" charset="2"/>
              <a:buChar char="Ø"/>
            </a:pPr>
            <a:r>
              <a:rPr lang="lv-LV" sz="1200" dirty="0">
                <a:effectLst/>
                <a:latin typeface="Verdana" panose="020B0604030504040204" pitchFamily="34" charset="0"/>
                <a:ea typeface="Verdana" panose="020B0604030504040204" pitchFamily="34" charset="0"/>
                <a:cs typeface="Arial" panose="020B0604020202020204" pitchFamily="34" charset="0"/>
              </a:rPr>
              <a:t>papildinot pantu ar jaunu septīto daļu: “</a:t>
            </a:r>
            <a:r>
              <a:rPr lang="lv-LV" sz="1200" i="1" dirty="0">
                <a:effectLst/>
                <a:latin typeface="Verdana" panose="020B0604030504040204" pitchFamily="34" charset="0"/>
                <a:ea typeface="Verdana" panose="020B0604030504040204" pitchFamily="34" charset="0"/>
                <a:cs typeface="Arial" panose="020B0604020202020204" pitchFamily="34" charset="0"/>
              </a:rPr>
              <a:t>(7) </a:t>
            </a:r>
            <a:r>
              <a:rPr lang="lv-LV" sz="1200" b="1" i="1" dirty="0">
                <a:effectLst/>
                <a:latin typeface="Verdana" panose="020B0604030504040204" pitchFamily="34" charset="0"/>
                <a:ea typeface="Verdana" panose="020B0604030504040204" pitchFamily="34" charset="0"/>
                <a:cs typeface="Arial" panose="020B0604020202020204" pitchFamily="34" charset="0"/>
              </a:rPr>
              <a:t>Informāciju par </a:t>
            </a:r>
            <a:r>
              <a:rPr lang="lv-LV" sz="1200" i="1" dirty="0">
                <a:effectLst/>
                <a:latin typeface="Verdana" panose="020B0604030504040204" pitchFamily="34" charset="0"/>
                <a:ea typeface="Verdana" panose="020B0604030504040204" pitchFamily="34" charset="0"/>
                <a:cs typeface="Arial" panose="020B0604020202020204" pitchFamily="34" charset="0"/>
              </a:rPr>
              <a:t>izsniegtajām </a:t>
            </a:r>
            <a:r>
              <a:rPr lang="lv-LV" sz="1200" b="1" i="1" dirty="0">
                <a:effectLst/>
                <a:latin typeface="Verdana" panose="020B0604030504040204" pitchFamily="34" charset="0"/>
                <a:ea typeface="Verdana" panose="020B0604030504040204" pitchFamily="34" charset="0"/>
                <a:cs typeface="Arial" panose="020B0604020202020204" pitchFamily="34" charset="0"/>
              </a:rPr>
              <a:t>atļaujām</a:t>
            </a:r>
            <a:r>
              <a:rPr lang="lv-LV" sz="1200" i="1" dirty="0">
                <a:effectLst/>
                <a:latin typeface="Verdana" panose="020B0604030504040204" pitchFamily="34" charset="0"/>
                <a:ea typeface="Verdana" panose="020B0604030504040204" pitchFamily="34" charset="0"/>
                <a:cs typeface="Arial" panose="020B0604020202020204" pitchFamily="34" charset="0"/>
              </a:rPr>
              <a:t> neformālās izglītības programmas īstenošanai un neformālās izglītības programmas </a:t>
            </a:r>
            <a:r>
              <a:rPr lang="lv-LV" sz="1200" b="1" i="1" dirty="0">
                <a:effectLst/>
                <a:latin typeface="Verdana" panose="020B0604030504040204" pitchFamily="34" charset="0"/>
                <a:ea typeface="Verdana" panose="020B0604030504040204" pitchFamily="34" charset="0"/>
                <a:cs typeface="Arial" panose="020B0604020202020204" pitchFamily="34" charset="0"/>
              </a:rPr>
              <a:t>īstenotāja darbības kvalitātes </a:t>
            </a:r>
            <a:r>
              <a:rPr lang="lv-LV" sz="1200" b="1" i="1" dirty="0" err="1">
                <a:effectLst/>
                <a:latin typeface="Verdana" panose="020B0604030504040204" pitchFamily="34" charset="0"/>
                <a:ea typeface="Verdana" panose="020B0604030504040204" pitchFamily="34" charset="0"/>
                <a:cs typeface="Arial" panose="020B0604020202020204" pitchFamily="34" charset="0"/>
              </a:rPr>
              <a:t>izvērtējumu</a:t>
            </a:r>
            <a:r>
              <a:rPr lang="lv-LV" sz="1200" b="1" i="1" dirty="0">
                <a:effectLst/>
                <a:latin typeface="Verdana" panose="020B0604030504040204" pitchFamily="34" charset="0"/>
                <a:ea typeface="Verdana" panose="020B0604030504040204" pitchFamily="34" charset="0"/>
                <a:cs typeface="Arial" panose="020B0604020202020204" pitchFamily="34" charset="0"/>
              </a:rPr>
              <a:t> ievada Valsts izglītības informācijas sistēmā </a:t>
            </a:r>
            <a:r>
              <a:rPr lang="lv-LV" sz="1200" i="1" dirty="0">
                <a:effectLst/>
                <a:latin typeface="Verdana" panose="020B0604030504040204" pitchFamily="34" charset="0"/>
                <a:ea typeface="Verdana" panose="020B0604030504040204" pitchFamily="34" charset="0"/>
                <a:cs typeface="Arial" panose="020B0604020202020204" pitchFamily="34" charset="0"/>
              </a:rPr>
              <a:t>Ministru kabineta noteiktajā kārtībā</a:t>
            </a:r>
            <a:r>
              <a:rPr lang="lv-LV" sz="1200" dirty="0">
                <a:effectLst/>
                <a:latin typeface="Verdana" panose="020B0604030504040204" pitchFamily="34" charset="0"/>
                <a:ea typeface="Verdana" panose="020B0604030504040204" pitchFamily="34" charset="0"/>
                <a:cs typeface="Arial" panose="020B0604020202020204" pitchFamily="34" charset="0"/>
              </a:rPr>
              <a:t>.”</a:t>
            </a:r>
          </a:p>
          <a:p>
            <a:pPr marL="171450" lvl="0" indent="-171450" algn="just">
              <a:lnSpc>
                <a:spcPct val="107000"/>
              </a:lnSpc>
              <a:spcAft>
                <a:spcPts val="800"/>
              </a:spcAft>
              <a:buFont typeface="Wingdings" panose="05000000000000000000" pitchFamily="2" charset="2"/>
              <a:buChar char="ü"/>
            </a:pPr>
            <a:r>
              <a:rPr lang="lv-LV" sz="1200" dirty="0">
                <a:latin typeface="Verdana" panose="020B0604030504040204" pitchFamily="34" charset="0"/>
                <a:ea typeface="Verdana" panose="020B0604030504040204" pitchFamily="34" charset="0"/>
              </a:rPr>
              <a:t>Izglītības likuma</a:t>
            </a:r>
            <a:r>
              <a:rPr lang="lv-LV" sz="1200" dirty="0">
                <a:effectLst/>
                <a:latin typeface="Verdana" panose="020B0604030504040204" pitchFamily="34" charset="0"/>
                <a:ea typeface="Verdana" panose="020B0604030504040204" pitchFamily="34" charset="0"/>
              </a:rPr>
              <a:t> pārejas noteikumi tika papildināti ar 131. punktu, nosakot, ka </a:t>
            </a:r>
            <a:r>
              <a:rPr lang="lv-LV" sz="1200" b="1" dirty="0">
                <a:effectLst/>
                <a:latin typeface="Verdana" panose="020B0604030504040204" pitchFamily="34" charset="0"/>
                <a:ea typeface="Verdana" panose="020B0604030504040204" pitchFamily="34" charset="0"/>
              </a:rPr>
              <a:t>4. panta 11.</a:t>
            </a:r>
            <a:r>
              <a:rPr lang="lv-LV" sz="1200" b="1" baseline="30000" dirty="0">
                <a:effectLst/>
                <a:latin typeface="Verdana" panose="020B0604030504040204" pitchFamily="34" charset="0"/>
                <a:ea typeface="Verdana" panose="020B0604030504040204" pitchFamily="34" charset="0"/>
              </a:rPr>
              <a:t>1</a:t>
            </a:r>
            <a:r>
              <a:rPr lang="lv-LV" sz="1200" b="1" dirty="0">
                <a:effectLst/>
                <a:latin typeface="Verdana" panose="020B0604030504040204" pitchFamily="34" charset="0"/>
                <a:ea typeface="Verdana" panose="020B0604030504040204" pitchFamily="34" charset="0"/>
              </a:rPr>
              <a:t> punkta jaunā redakcija un papildinājumi 46. pantā stājas spēkā 2027. gada 1. aprīlī</a:t>
            </a:r>
            <a:r>
              <a:rPr lang="lv-LV" sz="1200" dirty="0">
                <a:effectLst/>
                <a:latin typeface="Verdana" panose="020B0604030504040204" pitchFamily="34" charset="0"/>
                <a:ea typeface="Verdana" panose="020B0604030504040204" pitchFamily="34" charset="0"/>
              </a:rPr>
              <a:t>.</a:t>
            </a:r>
            <a:endParaRPr lang="lv-LV" sz="1200" dirty="0">
              <a:effectLst/>
              <a:latin typeface="Calibri" panose="020F0502020204030204" pitchFamily="34" charset="0"/>
              <a:ea typeface="Calibri" panose="020F0502020204030204" pitchFamily="34" charset="0"/>
              <a:cs typeface="Arial" panose="020B0604020202020204" pitchFamily="34" charset="0"/>
            </a:endParaRPr>
          </a:p>
          <a:p>
            <a:endParaRPr lang="lv-LV" dirty="0"/>
          </a:p>
        </p:txBody>
      </p:sp>
      <p:sp>
        <p:nvSpPr>
          <p:cNvPr id="4" name="Slaida numura vietturis 3">
            <a:extLst>
              <a:ext uri="{FF2B5EF4-FFF2-40B4-BE49-F238E27FC236}">
                <a16:creationId xmlns:a16="http://schemas.microsoft.com/office/drawing/2014/main" id="{BF264F70-B160-719F-6384-53705C924852}"/>
              </a:ext>
            </a:extLst>
          </p:cNvPr>
          <p:cNvSpPr>
            <a:spLocks noGrp="1"/>
          </p:cNvSpPr>
          <p:nvPr>
            <p:ph type="sldNum" idx="12"/>
          </p:nvPr>
        </p:nvSpPr>
        <p:spPr/>
        <p:txBody>
          <a:bodyPr/>
          <a:lstStyle/>
          <a:p>
            <a:fld id="{00000000-1234-1234-1234-123412341234}" type="slidenum">
              <a:rPr lang="lv-LV" smtClean="0"/>
              <a:pPr/>
              <a:t>8</a:t>
            </a:fld>
            <a:endParaRPr lang="lv-LV"/>
          </a:p>
        </p:txBody>
      </p:sp>
      <p:sp>
        <p:nvSpPr>
          <p:cNvPr id="5" name="TextBox 4">
            <a:extLst>
              <a:ext uri="{FF2B5EF4-FFF2-40B4-BE49-F238E27FC236}">
                <a16:creationId xmlns:a16="http://schemas.microsoft.com/office/drawing/2014/main" id="{803D89F9-160E-B7BB-3CC5-5686461BEB23}"/>
              </a:ext>
            </a:extLst>
          </p:cNvPr>
          <p:cNvSpPr txBox="1"/>
          <p:nvPr/>
        </p:nvSpPr>
        <p:spPr>
          <a:xfrm>
            <a:off x="0" y="897029"/>
            <a:ext cx="5930612" cy="5305042"/>
          </a:xfrm>
          <a:prstGeom prst="rect">
            <a:avLst/>
          </a:prstGeom>
          <a:noFill/>
        </p:spPr>
        <p:txBody>
          <a:bodyPr wrap="square" rtlCol="0">
            <a:spAutoFit/>
          </a:bodyPr>
          <a:lstStyle/>
          <a:p>
            <a:pPr marL="285750" indent="-285750" algn="just">
              <a:lnSpc>
                <a:spcPct val="107000"/>
              </a:lnSpc>
              <a:spcBef>
                <a:spcPts val="600"/>
              </a:spcBef>
              <a:spcAft>
                <a:spcPts val="800"/>
              </a:spcAft>
              <a:buFont typeface="Wingdings" panose="05000000000000000000" pitchFamily="2" charset="2"/>
              <a:buChar char="ü"/>
            </a:pP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14. panta 11.</a:t>
            </a:r>
            <a:r>
              <a:rPr lang="lv-LV" sz="1200" baseline="300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1</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 punkts tika </a:t>
            </a:r>
            <a:r>
              <a:rPr lang="lv-LV" sz="1200" b="1"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papildināts ar pilnvarojumu Ministru kabinetam </a:t>
            </a:r>
            <a:r>
              <a:rPr lang="lv-LV" sz="1200" b="1"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noteikt kritērijus un kārtību</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 kādā izstrādā un īsteno neformālās izglītības programmas, izsniedz un anulē atļauju neformālās izglītības programmas īstenošanai un pagarina tās termiņu, kā arī kritērijus un kārtību neformālās izglītības programmas īstenotāja darbības kvalitātes izvērtēšanai un tās ietvaros sniegto maksas pakalpojumu cenrādi</a:t>
            </a:r>
            <a:r>
              <a:rPr lang="lv-LV" sz="1200" i="1" dirty="0">
                <a:solidFill>
                  <a:srgbClr val="664790"/>
                </a:solidFill>
                <a:latin typeface="Verdana" panose="020B0604030504040204" pitchFamily="34" charset="0"/>
                <a:ea typeface="Verdana" panose="020B0604030504040204" pitchFamily="34" charset="0"/>
                <a:cs typeface="Arial" panose="020B0604020202020204" pitchFamily="34" charset="0"/>
              </a:rPr>
              <a:t>,</a:t>
            </a:r>
            <a:endPar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endParaRPr>
          </a:p>
          <a:p>
            <a:pPr marL="285750" indent="-285750" algn="just">
              <a:lnSpc>
                <a:spcPct val="107000"/>
              </a:lnSpc>
              <a:spcBef>
                <a:spcPts val="600"/>
              </a:spcBef>
              <a:spcAft>
                <a:spcPts val="800"/>
              </a:spcAft>
              <a:buFont typeface="Wingdings" panose="05000000000000000000" pitchFamily="2" charset="2"/>
              <a:buChar char="ü"/>
            </a:pPr>
            <a:r>
              <a:rPr lang="lv-LV" sz="1200" b="1" dirty="0">
                <a:solidFill>
                  <a:srgbClr val="664790"/>
                </a:solidFill>
                <a:latin typeface="Verdana" panose="020B0604030504040204" pitchFamily="34" charset="0"/>
                <a:ea typeface="Verdana" panose="020B0604030504040204" pitchFamily="34" charset="0"/>
                <a:cs typeface="Arial" panose="020B0604020202020204" pitchFamily="34" charset="0"/>
              </a:rPr>
              <a:t>J</a:t>
            </a:r>
            <a:r>
              <a:rPr lang="lv-LV" sz="1200" b="1" dirty="0">
                <a:solidFill>
                  <a:srgbClr val="664790"/>
                </a:solidFill>
                <a:effectLst/>
                <a:latin typeface="Verdana" panose="020B0604030504040204" pitchFamily="34" charset="0"/>
                <a:ea typeface="Verdana" panose="020B0604030504040204" pitchFamily="34" charset="0"/>
                <a:cs typeface="Arial" panose="020B0604020202020204" pitchFamily="34" charset="0"/>
              </a:rPr>
              <a:t>aunā redakcijā </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tika izteikts Izglītības likuma </a:t>
            </a:r>
            <a:r>
              <a:rPr lang="lv-LV" sz="1200" b="1" dirty="0">
                <a:solidFill>
                  <a:srgbClr val="664790"/>
                </a:solidFill>
                <a:effectLst/>
                <a:latin typeface="Verdana" panose="020B0604030504040204" pitchFamily="34" charset="0"/>
                <a:ea typeface="Verdana" panose="020B0604030504040204" pitchFamily="34" charset="0"/>
                <a:cs typeface="Arial" panose="020B0604020202020204" pitchFamily="34" charset="0"/>
              </a:rPr>
              <a:t>46. pants</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a:t>
            </a:r>
          </a:p>
          <a:p>
            <a:pPr marL="446088" lvl="1" indent="-177800" algn="just">
              <a:lnSpc>
                <a:spcPct val="107000"/>
              </a:lnSpc>
              <a:spcAft>
                <a:spcPts val="800"/>
              </a:spcAft>
              <a:buFont typeface="Wingdings" panose="05000000000000000000" pitchFamily="2" charset="2"/>
              <a:buChar char="Ø"/>
            </a:pP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papildinot otro daļu ar vārdiem “</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ievērojot Ministru kabineta noteiktos kritērijus un kārtību</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 izrietoši – piešķirot deleģējumu Ministru kabinetam </a:t>
            </a:r>
            <a:r>
              <a:rPr lang="lv-LV" sz="1200" b="1" dirty="0">
                <a:solidFill>
                  <a:srgbClr val="664790"/>
                </a:solidFill>
                <a:effectLst/>
                <a:latin typeface="Verdana" panose="020B0604030504040204" pitchFamily="34" charset="0"/>
                <a:ea typeface="Verdana" panose="020B0604030504040204" pitchFamily="34" charset="0"/>
                <a:cs typeface="Arial" panose="020B0604020202020204" pitchFamily="34" charset="0"/>
              </a:rPr>
              <a:t>noteikt prasības attiecībā uz neformālās izglītības programmas izstrādi un īstenošanu</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a:t>
            </a:r>
          </a:p>
          <a:p>
            <a:pPr marL="446088" lvl="1" indent="-177800" algn="just">
              <a:lnSpc>
                <a:spcPct val="107000"/>
              </a:lnSpc>
              <a:spcAft>
                <a:spcPts val="800"/>
              </a:spcAft>
              <a:buFont typeface="Wingdings" panose="05000000000000000000" pitchFamily="2" charset="2"/>
              <a:buChar char="Ø"/>
            </a:pP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papildinot trešo daļu ar teikumu “</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Par neformālās izglītības programmas apguvi </a:t>
            </a:r>
            <a:r>
              <a:rPr lang="lv-LV" sz="1200" b="1"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izsniedz apliecību</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 </a:t>
            </a:r>
          </a:p>
          <a:p>
            <a:pPr marL="446088" lvl="1" indent="-177800" algn="just">
              <a:lnSpc>
                <a:spcPct val="107000"/>
              </a:lnSpc>
              <a:spcAft>
                <a:spcPts val="800"/>
              </a:spcAft>
              <a:buFont typeface="Wingdings" panose="05000000000000000000" pitchFamily="2" charset="2"/>
              <a:buChar char="Ø"/>
            </a:pP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izsakot ceturto daļu jaunā redakcijā: “</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(4) Atļauju neformālās izglītības programmas īstenošanai izsniedz un anulē, kā arī pagarina tās termiņu attiecīgās administratīvās teritorijas pašvaldība Ministru kabineta noteiktajā kārtībā. </a:t>
            </a:r>
            <a:r>
              <a:rPr lang="lv-LV" sz="1200" b="1"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Pašvaldība saistošajos noteikumos var noteikt maksu par atļaujas izsniegšanu</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 Pēc neformālās izglītības programmas īstenotāja lūguma </a:t>
            </a:r>
            <a:r>
              <a:rPr lang="lv-LV" sz="1200" b="1"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pašvaldība var ļaut īstenot neformālās izglītības programmu tās administratīvajā teritorijā bez papildu atļaujas saņemšana</a:t>
            </a:r>
            <a:r>
              <a:rPr lang="lv-LV" sz="1200" i="1" dirty="0">
                <a:solidFill>
                  <a:srgbClr val="664790"/>
                </a:solidFill>
                <a:effectLst/>
                <a:latin typeface="Verdana" panose="020B0604030504040204" pitchFamily="34" charset="0"/>
                <a:ea typeface="Verdana" panose="020B0604030504040204" pitchFamily="34" charset="0"/>
                <a:cs typeface="Arial" panose="020B0604020202020204" pitchFamily="34" charset="0"/>
              </a:rPr>
              <a:t>s, ja īstenotājs jau ir saņēmis citas pašvaldības atļauju attiecīgās izglītības programmas īstenošanai.</a:t>
            </a:r>
            <a:r>
              <a:rPr lang="lv-LV" sz="1200" dirty="0">
                <a:solidFill>
                  <a:srgbClr val="664790"/>
                </a:solidFill>
                <a:effectLst/>
                <a:latin typeface="Verdana" panose="020B0604030504040204" pitchFamily="34" charset="0"/>
                <a:ea typeface="Verdana" panose="020B0604030504040204" pitchFamily="34" charset="0"/>
                <a:cs typeface="Arial" panose="020B0604020202020204" pitchFamily="34" charset="0"/>
              </a:rPr>
              <a:t>”;</a:t>
            </a:r>
          </a:p>
        </p:txBody>
      </p:sp>
      <p:pic>
        <p:nvPicPr>
          <p:cNvPr id="7" name="Attēls 6">
            <a:extLst>
              <a:ext uri="{FF2B5EF4-FFF2-40B4-BE49-F238E27FC236}">
                <a16:creationId xmlns:a16="http://schemas.microsoft.com/office/drawing/2014/main" id="{BE837846-E291-BC4E-5CA0-4BAF46E97D44}"/>
              </a:ext>
            </a:extLst>
          </p:cNvPr>
          <p:cNvPicPr>
            <a:picLocks noChangeAspect="1"/>
          </p:cNvPicPr>
          <p:nvPr/>
        </p:nvPicPr>
        <p:blipFill>
          <a:blip r:embed="rId3"/>
          <a:stretch>
            <a:fillRect/>
          </a:stretch>
        </p:blipFill>
        <p:spPr>
          <a:xfrm>
            <a:off x="2112688" y="5767922"/>
            <a:ext cx="3141122" cy="1141032"/>
          </a:xfrm>
          <a:prstGeom prst="rect">
            <a:avLst/>
          </a:prstGeom>
        </p:spPr>
      </p:pic>
    </p:spTree>
    <p:extLst>
      <p:ext uri="{BB962C8B-B14F-4D97-AF65-F5344CB8AC3E}">
        <p14:creationId xmlns:p14="http://schemas.microsoft.com/office/powerpoint/2010/main" val="1712555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72A73-C1D0-5511-CA77-43D4385FCD4C}"/>
            </a:ext>
          </a:extLst>
        </p:cNvPr>
        <p:cNvGrpSpPr/>
        <p:nvPr/>
      </p:nvGrpSpPr>
      <p:grpSpPr>
        <a:xfrm>
          <a:off x="0" y="0"/>
          <a:ext cx="0" cy="0"/>
          <a:chOff x="0" y="0"/>
          <a:chExt cx="0" cy="0"/>
        </a:xfrm>
      </p:grpSpPr>
      <p:pic>
        <p:nvPicPr>
          <p:cNvPr id="4" name="Attēls 3">
            <a:extLst>
              <a:ext uri="{FF2B5EF4-FFF2-40B4-BE49-F238E27FC236}">
                <a16:creationId xmlns:a16="http://schemas.microsoft.com/office/drawing/2014/main" id="{D7AB6B19-585A-F00F-789A-F342C38B81A3}"/>
              </a:ext>
            </a:extLst>
          </p:cNvPr>
          <p:cNvPicPr>
            <a:picLocks noChangeAspect="1"/>
          </p:cNvPicPr>
          <p:nvPr/>
        </p:nvPicPr>
        <p:blipFill>
          <a:blip r:embed="rId2">
            <a:alphaModFix amt="53000"/>
            <a:extLst>
              <a:ext uri="{BEBA8EAE-BF5A-486C-A8C5-ECC9F3942E4B}">
                <a14:imgProps xmlns:a14="http://schemas.microsoft.com/office/drawing/2010/main">
                  <a14:imgLayer r:embed="rId3">
                    <a14:imgEffect>
                      <a14:artisticTexturizer/>
                    </a14:imgEffect>
                    <a14:imgEffect>
                      <a14:colorTemperature colorTemp="6492"/>
                    </a14:imgEffect>
                    <a14:imgEffect>
                      <a14:saturation sat="85000"/>
                    </a14:imgEffect>
                    <a14:imgEffect>
                      <a14:brightnessContrast bright="20000"/>
                    </a14:imgEffect>
                  </a14:imgLayer>
                </a14:imgProps>
              </a:ext>
            </a:extLst>
          </a:blip>
          <a:srcRect l="14698" r="14705"/>
          <a:stretch>
            <a:fillRect/>
          </a:stretch>
        </p:blipFill>
        <p:spPr>
          <a:xfrm>
            <a:off x="1086" y="422"/>
            <a:ext cx="12190914" cy="6857578"/>
          </a:xfrm>
          <a:prstGeom prst="rect">
            <a:avLst/>
          </a:prstGeom>
        </p:spPr>
      </p:pic>
      <p:sp>
        <p:nvSpPr>
          <p:cNvPr id="2" name="Slaida numura vietturis 1">
            <a:extLst>
              <a:ext uri="{FF2B5EF4-FFF2-40B4-BE49-F238E27FC236}">
                <a16:creationId xmlns:a16="http://schemas.microsoft.com/office/drawing/2014/main" id="{8E3EA6AB-3565-5E29-E643-457642504E66}"/>
              </a:ext>
            </a:extLst>
          </p:cNvPr>
          <p:cNvSpPr>
            <a:spLocks noGrp="1"/>
          </p:cNvSpPr>
          <p:nvPr>
            <p:ph type="sldNum" sz="quarter" idx="8"/>
          </p:nvPr>
        </p:nvSpPr>
        <p:spPr/>
        <p:txBody>
          <a:bodyPr/>
          <a:lstStyle/>
          <a:p>
            <a:pPr lvl="0"/>
            <a:fld id="{E2C23C1D-C3C4-455C-BF2C-F462F1DFDA70}" type="slidenum">
              <a:rPr lang="lv-LV" smtClean="0"/>
              <a:t>9</a:t>
            </a:fld>
            <a:endParaRPr lang="lv-LV"/>
          </a:p>
        </p:txBody>
      </p:sp>
      <p:sp>
        <p:nvSpPr>
          <p:cNvPr id="3" name="Shape 1">
            <a:extLst>
              <a:ext uri="{FF2B5EF4-FFF2-40B4-BE49-F238E27FC236}">
                <a16:creationId xmlns:a16="http://schemas.microsoft.com/office/drawing/2014/main" id="{A7F91907-2A12-C4CC-A0DA-672CFD014DD6}"/>
              </a:ext>
            </a:extLst>
          </p:cNvPr>
          <p:cNvSpPr/>
          <p:nvPr/>
        </p:nvSpPr>
        <p:spPr>
          <a:xfrm>
            <a:off x="1830182" y="1243463"/>
            <a:ext cx="8531636" cy="4544151"/>
          </a:xfrm>
          <a:prstGeom prst="rect">
            <a:avLst/>
          </a:prstGeom>
          <a:solidFill>
            <a:srgbClr val="68478D">
              <a:alpha val="80000"/>
            </a:srgbClr>
          </a:solidFill>
          <a:ln w="12700">
            <a:solidFill>
              <a:srgbClr val="163747">
                <a:alpha val="0"/>
              </a:srgbClr>
            </a:solidFill>
            <a:prstDash val="solid"/>
          </a:ln>
        </p:spPr>
        <p:txBody>
          <a:bodyPr/>
          <a:lstStyle/>
          <a:p>
            <a:pPr>
              <a:buClrTx/>
              <a:buFontTx/>
              <a:buNone/>
            </a:pPr>
            <a:endParaRPr lang="lv-LV" sz="1800" kern="1200" dirty="0">
              <a:solidFill>
                <a:prstClr val="black"/>
              </a:solidFill>
              <a:latin typeface="Aptos"/>
              <a:ea typeface="+mn-ea"/>
              <a:cs typeface="+mn-cs"/>
            </a:endParaRPr>
          </a:p>
        </p:txBody>
      </p:sp>
      <p:sp>
        <p:nvSpPr>
          <p:cNvPr id="6" name="TextBox 16">
            <a:extLst>
              <a:ext uri="{FF2B5EF4-FFF2-40B4-BE49-F238E27FC236}">
                <a16:creationId xmlns:a16="http://schemas.microsoft.com/office/drawing/2014/main" id="{981F085E-339B-1F86-A8FE-C7C2421711CE}"/>
              </a:ext>
            </a:extLst>
          </p:cNvPr>
          <p:cNvSpPr txBox="1"/>
          <p:nvPr/>
        </p:nvSpPr>
        <p:spPr>
          <a:xfrm>
            <a:off x="2143840" y="1681045"/>
            <a:ext cx="7705884" cy="2708434"/>
          </a:xfrm>
          <a:prstGeom prst="rect">
            <a:avLst/>
          </a:prstGeom>
        </p:spPr>
        <p:txBody>
          <a:bodyPr wrap="square" lIns="0" tIns="0" rIns="0" bIns="0" rtlCol="0" anchor="t">
            <a:spAutoFit/>
          </a:bodyPr>
          <a:lstStyle/>
          <a:p>
            <a:pPr algn="ctr"/>
            <a:r>
              <a:rPr lang="lv-LV" sz="3200" b="1" dirty="0">
                <a:solidFill>
                  <a:schemeClr val="bg1"/>
                </a:solidFill>
                <a:latin typeface="Verdana" panose="020B0604030504040204" pitchFamily="34" charset="0"/>
                <a:ea typeface="Verdana" panose="020B0604030504040204" pitchFamily="34" charset="0"/>
                <a:cs typeface="Canva Sans"/>
                <a:sym typeface="Canva Sans"/>
              </a:rPr>
              <a:t>MINISTRU KABINETA NOTEIKUMU PROJEKTS </a:t>
            </a:r>
          </a:p>
          <a:p>
            <a:pPr algn="ctr"/>
            <a:r>
              <a:rPr lang="lv-LV" sz="2000" b="1" dirty="0">
                <a:solidFill>
                  <a:schemeClr val="bg1"/>
                </a:solidFill>
                <a:latin typeface="Verdana" panose="020B0604030504040204" pitchFamily="34" charset="0"/>
                <a:ea typeface="Verdana" panose="020B0604030504040204" pitchFamily="34" charset="0"/>
              </a:rPr>
              <a:t>«Kritēriji un kārtība, kādā izstrādā un īsteno neformālās izglītības programmas, izsniedz un anulē atļauju neformālās izglītības programmas īstenošanai un pagarina tās termiņu»</a:t>
            </a:r>
            <a:endParaRPr lang="lv-LV" sz="2000" dirty="0">
              <a:solidFill>
                <a:schemeClr val="bg1"/>
              </a:solidFill>
              <a:latin typeface="Verdana" panose="020B0604030504040204" pitchFamily="34" charset="0"/>
              <a:ea typeface="Verdana" panose="020B0604030504040204" pitchFamily="34" charset="0"/>
            </a:endParaRPr>
          </a:p>
          <a:p>
            <a:pPr algn="ctr"/>
            <a:r>
              <a:rPr lang="lv-LV" sz="3200" b="1" dirty="0">
                <a:solidFill>
                  <a:schemeClr val="bg1"/>
                </a:solidFill>
                <a:latin typeface="Verdana" panose="020B0604030504040204" pitchFamily="34" charset="0"/>
                <a:ea typeface="Verdana" panose="020B0604030504040204" pitchFamily="34" charset="0"/>
                <a:cs typeface="Canva Sans"/>
                <a:sym typeface="Canva Sans"/>
              </a:rPr>
              <a:t>  </a:t>
            </a:r>
            <a:endParaRPr lang="en-US" sz="3200" b="1" dirty="0">
              <a:solidFill>
                <a:schemeClr val="bg1"/>
              </a:solidFill>
              <a:latin typeface="Verdana" panose="020B0604030504040204" pitchFamily="34" charset="0"/>
              <a:ea typeface="Verdana" panose="020B0604030504040204" pitchFamily="34" charset="0"/>
              <a:cs typeface="Canva Sans"/>
              <a:sym typeface="Canva Sans"/>
            </a:endParaRPr>
          </a:p>
        </p:txBody>
      </p:sp>
      <p:cxnSp>
        <p:nvCxnSpPr>
          <p:cNvPr id="5" name="Straight Arrow Connector 5">
            <a:extLst>
              <a:ext uri="{FF2B5EF4-FFF2-40B4-BE49-F238E27FC236}">
                <a16:creationId xmlns:a16="http://schemas.microsoft.com/office/drawing/2014/main" id="{EFCFE301-68C4-F7A8-3B98-A733F1B9A755}"/>
              </a:ext>
            </a:extLst>
          </p:cNvPr>
          <p:cNvCxnSpPr/>
          <p:nvPr/>
        </p:nvCxnSpPr>
        <p:spPr>
          <a:xfrm>
            <a:off x="4608167" y="4827061"/>
            <a:ext cx="3630979" cy="9787"/>
          </a:xfrm>
          <a:prstGeom prst="straightConnector1">
            <a:avLst/>
          </a:prstGeom>
          <a:noFill/>
          <a:ln w="57150" cap="flat" cmpd="sng" algn="ctr">
            <a:solidFill>
              <a:srgbClr val="FFFFE5"/>
            </a:solidFill>
            <a:prstDash val="solid"/>
            <a:miter lim="800000"/>
          </a:ln>
          <a:effectLst/>
        </p:spPr>
      </p:cxnSp>
    </p:spTree>
    <p:extLst>
      <p:ext uri="{BB962C8B-B14F-4D97-AF65-F5344CB8AC3E}">
        <p14:creationId xmlns:p14="http://schemas.microsoft.com/office/powerpoint/2010/main" val="560997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9DC94-0E1A-48B6-157E-29704E14A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8A30EF-66A2-95A6-6972-FAA5E7873BCD}"/>
              </a:ext>
            </a:extLst>
          </p:cNvPr>
          <p:cNvSpPr>
            <a:spLocks noGrp="1"/>
          </p:cNvSpPr>
          <p:nvPr>
            <p:ph type="title"/>
          </p:nvPr>
        </p:nvSpPr>
        <p:spPr>
          <a:xfrm>
            <a:off x="309954" y="230411"/>
            <a:ext cx="11406612" cy="1142815"/>
          </a:xfrm>
        </p:spPr>
        <p:txBody>
          <a:bodyPr/>
          <a:lstStyle/>
          <a:p>
            <a:r>
              <a:rPr lang="lv-LV" sz="2400" dirty="0"/>
              <a:t>MK NOTEIKUMU PROJEKTĀ IETVERTAIS REGULĒJUMS: </a:t>
            </a:r>
            <a:r>
              <a:rPr lang="lv-LV" sz="2400" u="sng" dirty="0"/>
              <a:t>NIP</a:t>
            </a:r>
            <a:r>
              <a:rPr lang="lv-LV" sz="2400" dirty="0"/>
              <a:t> </a:t>
            </a:r>
            <a:br>
              <a:rPr lang="lv-LV" sz="2400" dirty="0"/>
            </a:br>
            <a:r>
              <a:rPr lang="lv-LV" sz="2400" b="0" i="1" dirty="0"/>
              <a:t>(noteikumu projekta redakcija uz 25.09.2026.)</a:t>
            </a:r>
          </a:p>
        </p:txBody>
      </p:sp>
      <p:sp>
        <p:nvSpPr>
          <p:cNvPr id="4" name="Slide Number Placeholder 3">
            <a:extLst>
              <a:ext uri="{FF2B5EF4-FFF2-40B4-BE49-F238E27FC236}">
                <a16:creationId xmlns:a16="http://schemas.microsoft.com/office/drawing/2014/main" id="{B1BE361D-86E5-94EE-B936-E5FE685C0A68}"/>
              </a:ext>
            </a:extLst>
          </p:cNvPr>
          <p:cNvSpPr>
            <a:spLocks noGrp="1"/>
          </p:cNvSpPr>
          <p:nvPr>
            <p:ph type="sldNum" idx="12"/>
          </p:nvPr>
        </p:nvSpPr>
        <p:spPr/>
        <p:txBody>
          <a:bodyPr/>
          <a:lstStyle/>
          <a:p>
            <a:fld id="{00000000-1234-1234-1234-123412341234}" type="slidenum">
              <a:rPr lang="lv-LV" smtClean="0"/>
              <a:pPr/>
              <a:t>10</a:t>
            </a:fld>
            <a:endParaRPr lang="lv-LV"/>
          </a:p>
        </p:txBody>
      </p:sp>
      <p:sp>
        <p:nvSpPr>
          <p:cNvPr id="6" name="Rectangle: Rounded Corners 20">
            <a:extLst>
              <a:ext uri="{FF2B5EF4-FFF2-40B4-BE49-F238E27FC236}">
                <a16:creationId xmlns:a16="http://schemas.microsoft.com/office/drawing/2014/main" id="{75F4CB30-4BBC-915F-9D71-B4D15B0698BF}"/>
              </a:ext>
            </a:extLst>
          </p:cNvPr>
          <p:cNvSpPr/>
          <p:nvPr/>
        </p:nvSpPr>
        <p:spPr>
          <a:xfrm>
            <a:off x="275530" y="1850718"/>
            <a:ext cx="11475461" cy="454738"/>
          </a:xfrm>
          <a:prstGeom prst="roundRect">
            <a:avLst/>
          </a:prstGeom>
          <a:solidFill>
            <a:srgbClr val="FDFAF5"/>
          </a:solidFill>
          <a:ln w="63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lv-LV" sz="1600" dirty="0">
                <a:solidFill>
                  <a:srgbClr val="5D4878"/>
                </a:solidFill>
                <a:latin typeface="Verdana"/>
                <a:ea typeface="Verdana"/>
                <a:cs typeface="Arial"/>
              </a:rPr>
              <a:t>NIP izstrādā </a:t>
            </a:r>
            <a:r>
              <a:rPr lang="lv-LV" sz="1600" b="1" u="sng" dirty="0">
                <a:solidFill>
                  <a:srgbClr val="5D4878"/>
                </a:solidFill>
                <a:latin typeface="Verdana"/>
                <a:ea typeface="Verdana"/>
                <a:cs typeface="Arial"/>
              </a:rPr>
              <a:t>ikviens</a:t>
            </a:r>
            <a:r>
              <a:rPr lang="lv-LV" sz="1600" b="1" dirty="0">
                <a:solidFill>
                  <a:srgbClr val="5D4878"/>
                </a:solidFill>
                <a:latin typeface="Verdana"/>
                <a:ea typeface="Verdana"/>
                <a:cs typeface="Arial"/>
              </a:rPr>
              <a:t> īstenotājs</a:t>
            </a:r>
            <a:r>
              <a:rPr lang="lv-LV" sz="1600" dirty="0">
                <a:solidFill>
                  <a:srgbClr val="5D4878"/>
                </a:solidFill>
                <a:latin typeface="Verdana"/>
                <a:ea typeface="Verdana"/>
                <a:cs typeface="Arial"/>
              </a:rPr>
              <a:t>. </a:t>
            </a:r>
            <a:endParaRPr lang="en-US" sz="1600" dirty="0">
              <a:solidFill>
                <a:srgbClr val="5D4878"/>
              </a:solidFill>
              <a:latin typeface="Verdana"/>
              <a:ea typeface="Verdana"/>
              <a:cs typeface="Arial"/>
            </a:endParaRPr>
          </a:p>
        </p:txBody>
      </p:sp>
      <p:sp>
        <p:nvSpPr>
          <p:cNvPr id="8" name="Rectangle: Rounded Corners 20">
            <a:extLst>
              <a:ext uri="{FF2B5EF4-FFF2-40B4-BE49-F238E27FC236}">
                <a16:creationId xmlns:a16="http://schemas.microsoft.com/office/drawing/2014/main" id="{EA118ED9-11CE-9573-3DD6-B75432C1EB17}"/>
              </a:ext>
            </a:extLst>
          </p:cNvPr>
          <p:cNvSpPr/>
          <p:nvPr/>
        </p:nvSpPr>
        <p:spPr>
          <a:xfrm>
            <a:off x="275531" y="2537197"/>
            <a:ext cx="11475460" cy="1006291"/>
          </a:xfrm>
          <a:prstGeom prst="roundRect">
            <a:avLst/>
          </a:prstGeom>
          <a:solidFill>
            <a:srgbClr val="FDFAF5"/>
          </a:solidFill>
          <a:ln w="63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lv-LV" sz="1600" b="1" dirty="0">
                <a:solidFill>
                  <a:srgbClr val="5D4878"/>
                </a:solidFill>
                <a:latin typeface="Verdana"/>
                <a:ea typeface="Verdana"/>
                <a:cs typeface="Arial"/>
              </a:rPr>
              <a:t>NIP, kuru apstiprina īstenotājs, norāda </a:t>
            </a:r>
            <a:r>
              <a:rPr lang="lv-LV" dirty="0">
                <a:solidFill>
                  <a:srgbClr val="5D4878"/>
                </a:solidFill>
                <a:latin typeface="Verdana"/>
                <a:ea typeface="Verdana"/>
                <a:cs typeface="Arial"/>
              </a:rPr>
              <a:t>vispārīgu informāciju, NIP nosaukumu, mērķi, mērķa grupu, prasības attiecībā uz iepriekš iegūto izglītību un pieredzi, priekšzināšanu līmeni (</a:t>
            </a:r>
            <a:r>
              <a:rPr lang="lv-LV" i="1" dirty="0">
                <a:solidFill>
                  <a:srgbClr val="5D4878"/>
                </a:solidFill>
                <a:latin typeface="Verdana"/>
                <a:ea typeface="Verdana"/>
                <a:cs typeface="Arial"/>
              </a:rPr>
              <a:t>ja attiecināms</a:t>
            </a:r>
            <a:r>
              <a:rPr lang="lv-LV" dirty="0">
                <a:solidFill>
                  <a:srgbClr val="5D4878"/>
                </a:solidFill>
                <a:latin typeface="Verdana"/>
                <a:ea typeface="Verdana"/>
                <a:cs typeface="Arial"/>
              </a:rPr>
              <a:t>), sasniedzamos mācīšanās rezultātus, NIP apguves formu, īstenošanas valodu, saturu, apjomu stundās,</a:t>
            </a:r>
            <a:r>
              <a:rPr lang="es-ES" dirty="0">
                <a:solidFill>
                  <a:srgbClr val="5D4878"/>
                </a:solidFill>
                <a:latin typeface="Verdana"/>
                <a:ea typeface="Verdana"/>
                <a:cs typeface="Arial"/>
              </a:rPr>
              <a:t> materiālos un intelektuālos resursus</a:t>
            </a:r>
            <a:r>
              <a:rPr lang="lv-LV" dirty="0">
                <a:solidFill>
                  <a:srgbClr val="5D4878"/>
                </a:solidFill>
                <a:latin typeface="Verdana"/>
                <a:ea typeface="Verdana"/>
                <a:cs typeface="Arial"/>
              </a:rPr>
              <a:t>, mācīšanās rezultātu apguves novērtēšanu, finansējuma avotus. </a:t>
            </a:r>
            <a:endParaRPr lang="en-US" dirty="0" err="1">
              <a:solidFill>
                <a:srgbClr val="5D4878"/>
              </a:solidFill>
              <a:latin typeface="Verdana"/>
              <a:ea typeface="Verdana"/>
              <a:cs typeface="Arial"/>
            </a:endParaRPr>
          </a:p>
        </p:txBody>
      </p:sp>
      <p:sp>
        <p:nvSpPr>
          <p:cNvPr id="10" name="Rectangle: Rounded Corners 20">
            <a:extLst>
              <a:ext uri="{FF2B5EF4-FFF2-40B4-BE49-F238E27FC236}">
                <a16:creationId xmlns:a16="http://schemas.microsoft.com/office/drawing/2014/main" id="{5C18FC2E-49E0-67FE-A43D-B5F8023957D1}"/>
              </a:ext>
            </a:extLst>
          </p:cNvPr>
          <p:cNvSpPr/>
          <p:nvPr/>
        </p:nvSpPr>
        <p:spPr>
          <a:xfrm>
            <a:off x="309954" y="4815077"/>
            <a:ext cx="11475460" cy="558326"/>
          </a:xfrm>
          <a:prstGeom prst="roundRect">
            <a:avLst/>
          </a:prstGeom>
          <a:solidFill>
            <a:srgbClr val="FDFAF5"/>
          </a:solidFill>
          <a:ln w="63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lv-LV" sz="1600" dirty="0">
                <a:solidFill>
                  <a:srgbClr val="5D4878"/>
                </a:solidFill>
                <a:latin typeface="Verdana"/>
                <a:ea typeface="Verdana"/>
                <a:cs typeface="Arial"/>
              </a:rPr>
              <a:t>Par NIP apguvi </a:t>
            </a:r>
            <a:r>
              <a:rPr lang="lv-LV" sz="1600" b="1" dirty="0">
                <a:solidFill>
                  <a:srgbClr val="5D4878"/>
                </a:solidFill>
                <a:latin typeface="Verdana"/>
                <a:ea typeface="Verdana"/>
                <a:cs typeface="Arial"/>
              </a:rPr>
              <a:t>izsniedz apliecību </a:t>
            </a:r>
            <a:r>
              <a:rPr lang="lv-LV" sz="1600" dirty="0">
                <a:solidFill>
                  <a:srgbClr val="5D4878"/>
                </a:solidFill>
                <a:latin typeface="Verdana"/>
                <a:ea typeface="Verdana"/>
                <a:cs typeface="Arial"/>
              </a:rPr>
              <a:t>elektroniska dokumenta formā vai papīra formas dokumentā. </a:t>
            </a:r>
            <a:endParaRPr lang="en-US" sz="1600" dirty="0">
              <a:solidFill>
                <a:srgbClr val="664690"/>
              </a:solidFill>
              <a:ea typeface="Verdana"/>
              <a:cs typeface="Arial"/>
            </a:endParaRPr>
          </a:p>
        </p:txBody>
      </p:sp>
      <p:sp>
        <p:nvSpPr>
          <p:cNvPr id="3" name="Rectangle: Rounded Corners 20">
            <a:extLst>
              <a:ext uri="{FF2B5EF4-FFF2-40B4-BE49-F238E27FC236}">
                <a16:creationId xmlns:a16="http://schemas.microsoft.com/office/drawing/2014/main" id="{2E07E255-BE14-A1A5-6743-D7DCA7E3222E}"/>
              </a:ext>
            </a:extLst>
          </p:cNvPr>
          <p:cNvSpPr/>
          <p:nvPr/>
        </p:nvSpPr>
        <p:spPr>
          <a:xfrm>
            <a:off x="275530" y="3807677"/>
            <a:ext cx="11475460" cy="743211"/>
          </a:xfrm>
          <a:prstGeom prst="roundRect">
            <a:avLst/>
          </a:prstGeom>
          <a:solidFill>
            <a:srgbClr val="FDFAF5"/>
          </a:solidFill>
          <a:ln w="63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lv-LV" sz="1550" dirty="0">
                <a:solidFill>
                  <a:srgbClr val="5D4878"/>
                </a:solidFill>
                <a:latin typeface="Verdana"/>
                <a:ea typeface="Verdana"/>
                <a:cs typeface="Arial"/>
              </a:rPr>
              <a:t>Īstenotājs </a:t>
            </a:r>
            <a:r>
              <a:rPr lang="lv-LV" sz="1550" b="1" dirty="0">
                <a:solidFill>
                  <a:srgbClr val="5D4878"/>
                </a:solidFill>
                <a:latin typeface="Verdana"/>
                <a:ea typeface="Verdana"/>
                <a:cs typeface="Arial"/>
              </a:rPr>
              <a:t>nodrošina</a:t>
            </a:r>
            <a:r>
              <a:rPr lang="lv-LV" sz="1550" dirty="0">
                <a:solidFill>
                  <a:srgbClr val="5D4878"/>
                </a:solidFill>
                <a:latin typeface="Verdana"/>
                <a:ea typeface="Verdana"/>
                <a:cs typeface="Arial"/>
              </a:rPr>
              <a:t> prasībām atbilstošu mācību </a:t>
            </a:r>
            <a:r>
              <a:rPr lang="lv-LV" sz="1550" b="1" dirty="0">
                <a:solidFill>
                  <a:srgbClr val="5D4878"/>
                </a:solidFill>
                <a:latin typeface="Verdana"/>
                <a:ea typeface="Verdana"/>
                <a:cs typeface="Arial"/>
              </a:rPr>
              <a:t>vidi</a:t>
            </a:r>
            <a:r>
              <a:rPr lang="lv-LV" sz="1550" dirty="0">
                <a:solidFill>
                  <a:srgbClr val="5D4878"/>
                </a:solidFill>
                <a:latin typeface="Verdana"/>
                <a:ea typeface="Verdana"/>
                <a:cs typeface="Arial"/>
              </a:rPr>
              <a:t>, kā arī NIP īstenošanas un NIP </a:t>
            </a:r>
            <a:r>
              <a:rPr lang="lv-LV" sz="1550" dirty="0" err="1">
                <a:solidFill>
                  <a:srgbClr val="5D4878"/>
                </a:solidFill>
                <a:latin typeface="Verdana"/>
                <a:ea typeface="Verdana"/>
                <a:cs typeface="Arial"/>
              </a:rPr>
              <a:t>apguvēju</a:t>
            </a:r>
            <a:r>
              <a:rPr lang="lv-LV" sz="1550" dirty="0">
                <a:solidFill>
                  <a:srgbClr val="5D4878"/>
                </a:solidFill>
                <a:latin typeface="Verdana"/>
                <a:ea typeface="Verdana"/>
                <a:cs typeface="Arial"/>
              </a:rPr>
              <a:t> dalības mācībās </a:t>
            </a:r>
            <a:r>
              <a:rPr lang="lv-LV" sz="1550" b="1" dirty="0">
                <a:solidFill>
                  <a:srgbClr val="5D4878"/>
                </a:solidFill>
                <a:latin typeface="Verdana"/>
                <a:ea typeface="Verdana"/>
                <a:cs typeface="Arial"/>
              </a:rPr>
              <a:t>uzskaiti</a:t>
            </a:r>
            <a:r>
              <a:rPr lang="lv-LV" sz="1550" dirty="0">
                <a:solidFill>
                  <a:srgbClr val="5D4878"/>
                </a:solidFill>
                <a:latin typeface="Verdana"/>
                <a:ea typeface="Verdana"/>
                <a:cs typeface="Arial"/>
              </a:rPr>
              <a:t>, </a:t>
            </a:r>
            <a:r>
              <a:rPr lang="lv-LV" sz="1550" b="1" dirty="0" err="1">
                <a:solidFill>
                  <a:srgbClr val="5D4878"/>
                </a:solidFill>
                <a:latin typeface="Verdana"/>
                <a:ea typeface="Verdana"/>
                <a:cs typeface="Arial"/>
              </a:rPr>
              <a:t>labbūtības</a:t>
            </a:r>
            <a:r>
              <a:rPr lang="lv-LV" sz="1550" b="1" dirty="0">
                <a:solidFill>
                  <a:srgbClr val="5D4878"/>
                </a:solidFill>
                <a:latin typeface="Verdana"/>
                <a:ea typeface="Verdana"/>
                <a:cs typeface="Arial"/>
              </a:rPr>
              <a:t> </a:t>
            </a:r>
            <a:r>
              <a:rPr lang="lv-LV" sz="1550" b="1" dirty="0" err="1">
                <a:solidFill>
                  <a:srgbClr val="5D4878"/>
                </a:solidFill>
                <a:latin typeface="Verdana"/>
                <a:ea typeface="Verdana"/>
                <a:cs typeface="Arial"/>
              </a:rPr>
              <a:t>monitorēšanu</a:t>
            </a:r>
            <a:r>
              <a:rPr lang="lv-LV" sz="1550" dirty="0">
                <a:solidFill>
                  <a:srgbClr val="5D4878"/>
                </a:solidFill>
                <a:latin typeface="Verdana"/>
                <a:ea typeface="Verdana"/>
                <a:cs typeface="Arial"/>
              </a:rPr>
              <a:t>, </a:t>
            </a:r>
            <a:r>
              <a:rPr lang="lv-LV" sz="1550" b="1" dirty="0">
                <a:solidFill>
                  <a:srgbClr val="5D4878"/>
                </a:solidFill>
                <a:latin typeface="Verdana"/>
                <a:ea typeface="Verdana"/>
                <a:cs typeface="Arial"/>
              </a:rPr>
              <a:t>atgriezeniskās saites saņemšanu un sniegšanu.</a:t>
            </a:r>
            <a:endParaRPr lang="en-US" sz="1550" dirty="0">
              <a:solidFill>
                <a:srgbClr val="664690"/>
              </a:solidFill>
              <a:ea typeface="Verdana"/>
              <a:cs typeface="Arial"/>
            </a:endParaRPr>
          </a:p>
        </p:txBody>
      </p:sp>
      <p:pic>
        <p:nvPicPr>
          <p:cNvPr id="11" name="Attēls 10">
            <a:extLst>
              <a:ext uri="{FF2B5EF4-FFF2-40B4-BE49-F238E27FC236}">
                <a16:creationId xmlns:a16="http://schemas.microsoft.com/office/drawing/2014/main" id="{EB2E266E-9B09-FE4F-E38B-4662849AB163}"/>
              </a:ext>
            </a:extLst>
          </p:cNvPr>
          <p:cNvPicPr>
            <a:picLocks noChangeAspect="1"/>
          </p:cNvPicPr>
          <p:nvPr/>
        </p:nvPicPr>
        <p:blipFill>
          <a:blip r:embed="rId2"/>
          <a:stretch>
            <a:fillRect/>
          </a:stretch>
        </p:blipFill>
        <p:spPr>
          <a:xfrm>
            <a:off x="10863677" y="295593"/>
            <a:ext cx="990197" cy="990197"/>
          </a:xfrm>
          <a:prstGeom prst="rect">
            <a:avLst/>
          </a:prstGeom>
        </p:spPr>
      </p:pic>
      <p:sp>
        <p:nvSpPr>
          <p:cNvPr id="13" name="Rectangle: Rounded Corners 20">
            <a:extLst>
              <a:ext uri="{FF2B5EF4-FFF2-40B4-BE49-F238E27FC236}">
                <a16:creationId xmlns:a16="http://schemas.microsoft.com/office/drawing/2014/main" id="{EA1E15FA-6344-D563-951F-4B0F7FAC9937}"/>
              </a:ext>
            </a:extLst>
          </p:cNvPr>
          <p:cNvSpPr/>
          <p:nvPr/>
        </p:nvSpPr>
        <p:spPr>
          <a:xfrm>
            <a:off x="275530" y="5602335"/>
            <a:ext cx="11475460" cy="734803"/>
          </a:xfrm>
          <a:prstGeom prst="roundRect">
            <a:avLst/>
          </a:prstGeom>
          <a:solidFill>
            <a:srgbClr val="FDFAF5"/>
          </a:solidFill>
          <a:ln w="635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lv-LV" sz="1600" b="1" dirty="0">
                <a:solidFill>
                  <a:srgbClr val="5D4878"/>
                </a:solidFill>
                <a:latin typeface="Verdana"/>
                <a:ea typeface="Verdana"/>
                <a:cs typeface="Arial"/>
              </a:rPr>
              <a:t>Grozījumus</a:t>
            </a:r>
            <a:r>
              <a:rPr lang="lv-LV" sz="1600" dirty="0">
                <a:solidFill>
                  <a:srgbClr val="5D4878"/>
                </a:solidFill>
                <a:latin typeface="Verdana"/>
                <a:ea typeface="Verdana"/>
                <a:cs typeface="Arial"/>
              </a:rPr>
              <a:t> NIP </a:t>
            </a:r>
            <a:r>
              <a:rPr lang="lv-LV" sz="1600" b="1" dirty="0">
                <a:solidFill>
                  <a:srgbClr val="5D4878"/>
                </a:solidFill>
                <a:latin typeface="Verdana"/>
                <a:ea typeface="Verdana"/>
                <a:cs typeface="Arial"/>
              </a:rPr>
              <a:t>apstiprina īstenotājs</a:t>
            </a:r>
            <a:r>
              <a:rPr lang="lv-LV" sz="1600" dirty="0">
                <a:solidFill>
                  <a:srgbClr val="5D4878"/>
                </a:solidFill>
                <a:latin typeface="Verdana"/>
                <a:ea typeface="Verdana"/>
                <a:cs typeface="Arial"/>
              </a:rPr>
              <a:t>. </a:t>
            </a:r>
            <a:r>
              <a:rPr lang="lv-LV" sz="1600" b="1" dirty="0">
                <a:solidFill>
                  <a:srgbClr val="5D4878"/>
                </a:solidFill>
                <a:latin typeface="Verdana"/>
                <a:ea typeface="Verdana"/>
                <a:cs typeface="Arial"/>
              </a:rPr>
              <a:t>Ja</a:t>
            </a:r>
            <a:r>
              <a:rPr lang="lv-LV" sz="1600" dirty="0">
                <a:solidFill>
                  <a:srgbClr val="5D4878"/>
                </a:solidFill>
                <a:latin typeface="Verdana"/>
                <a:ea typeface="Verdana"/>
                <a:cs typeface="Arial"/>
              </a:rPr>
              <a:t> NIP ir izdarīti </a:t>
            </a:r>
            <a:r>
              <a:rPr lang="lv-LV" sz="1600" b="1" dirty="0">
                <a:solidFill>
                  <a:srgbClr val="5D4878"/>
                </a:solidFill>
                <a:latin typeface="Verdana"/>
                <a:ea typeface="Verdana"/>
                <a:cs typeface="Arial"/>
              </a:rPr>
              <a:t>būtiski grozījumi </a:t>
            </a:r>
            <a:r>
              <a:rPr lang="lv-LV" sz="1600" dirty="0">
                <a:solidFill>
                  <a:srgbClr val="5D4878"/>
                </a:solidFill>
                <a:latin typeface="Verdana"/>
                <a:ea typeface="Verdana"/>
                <a:cs typeface="Arial"/>
              </a:rPr>
              <a:t>(</a:t>
            </a:r>
            <a:r>
              <a:rPr lang="lv-LV" sz="1600" u="sng" dirty="0">
                <a:solidFill>
                  <a:srgbClr val="5D4878"/>
                </a:solidFill>
                <a:latin typeface="Verdana"/>
                <a:ea typeface="Verdana"/>
                <a:cs typeface="Arial"/>
              </a:rPr>
              <a:t>gadījumos, kad NIP īstenošanai ir nepieciešama atļauja</a:t>
            </a:r>
            <a:r>
              <a:rPr lang="lv-LV" sz="1600" dirty="0">
                <a:solidFill>
                  <a:srgbClr val="5D4878"/>
                </a:solidFill>
                <a:latin typeface="Verdana"/>
                <a:ea typeface="Verdana"/>
                <a:cs typeface="Arial"/>
              </a:rPr>
              <a:t>), pašvaldībā </a:t>
            </a:r>
            <a:r>
              <a:rPr lang="lv-LV" sz="1600" b="1" dirty="0">
                <a:solidFill>
                  <a:srgbClr val="5D4878"/>
                </a:solidFill>
                <a:latin typeface="Verdana"/>
                <a:ea typeface="Verdana"/>
                <a:cs typeface="Arial"/>
              </a:rPr>
              <a:t>jāsaņem jauna atļauja.</a:t>
            </a:r>
            <a:endParaRPr lang="en-US" sz="1600" b="1" dirty="0">
              <a:solidFill>
                <a:srgbClr val="664690"/>
              </a:solidFill>
              <a:ea typeface="Verdana"/>
              <a:cs typeface="Arial"/>
            </a:endParaRPr>
          </a:p>
        </p:txBody>
      </p:sp>
    </p:spTree>
    <p:extLst>
      <p:ext uri="{BB962C8B-B14F-4D97-AF65-F5344CB8AC3E}">
        <p14:creationId xmlns:p14="http://schemas.microsoft.com/office/powerpoint/2010/main" val="2240303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57">
          <a:extLst>
            <a:ext uri="{FF2B5EF4-FFF2-40B4-BE49-F238E27FC236}">
              <a16:creationId xmlns:a16="http://schemas.microsoft.com/office/drawing/2014/main" id="{F134C5FF-AF72-571E-3B26-87E5084176BB}"/>
            </a:ext>
          </a:extLst>
        </p:cNvPr>
        <p:cNvGrpSpPr/>
        <p:nvPr/>
      </p:nvGrpSpPr>
      <p:grpSpPr>
        <a:xfrm>
          <a:off x="0" y="0"/>
          <a:ext cx="0" cy="0"/>
          <a:chOff x="0" y="0"/>
          <a:chExt cx="0" cy="0"/>
        </a:xfrm>
      </p:grpSpPr>
      <p:sp>
        <p:nvSpPr>
          <p:cNvPr id="758" name="Google Shape;758;p59">
            <a:extLst>
              <a:ext uri="{FF2B5EF4-FFF2-40B4-BE49-F238E27FC236}">
                <a16:creationId xmlns:a16="http://schemas.microsoft.com/office/drawing/2014/main" id="{B662A66C-F212-3A76-FBAA-03881F80FD1A}"/>
              </a:ext>
            </a:extLst>
          </p:cNvPr>
          <p:cNvSpPr txBox="1">
            <a:spLocks noGrp="1"/>
          </p:cNvSpPr>
          <p:nvPr>
            <p:ph type="title"/>
          </p:nvPr>
        </p:nvSpPr>
        <p:spPr>
          <a:xfrm>
            <a:off x="325786" y="140832"/>
            <a:ext cx="11587963" cy="1363082"/>
          </a:xfrm>
          <a:prstGeom prst="rect">
            <a:avLst/>
          </a:prstGeom>
          <a:noFill/>
          <a:ln>
            <a:noFill/>
          </a:ln>
        </p:spPr>
        <p:txBody>
          <a:bodyPr spcFirstLastPara="1" wrap="square" lIns="0" tIns="45700" rIns="91425" bIns="45700" anchor="ctr" anchorCtr="0">
            <a:noAutofit/>
          </a:bodyPr>
          <a:lstStyle/>
          <a:p>
            <a:br>
              <a:rPr lang="lv-LV" sz="2400" dirty="0"/>
            </a:br>
            <a:r>
              <a:rPr kumimoji="0" lang="lv-LV" sz="2400" b="1" i="0" u="none" strike="noStrike" kern="0" cap="none" spc="0" normalizeH="0" baseline="0" noProof="0" dirty="0">
                <a:ln>
                  <a:noFill/>
                </a:ln>
                <a:solidFill>
                  <a:srgbClr val="664790"/>
                </a:solidFill>
                <a:effectLst/>
                <a:uLnTx/>
                <a:uFillTx/>
                <a:latin typeface="Verdana"/>
                <a:ea typeface="Verdana"/>
                <a:sym typeface="Verdana"/>
              </a:rPr>
              <a:t>NOTEIKUMU PROJEKTĀ IETVERTAIS REGULĒJUMS: </a:t>
            </a:r>
            <a:r>
              <a:rPr kumimoji="0" lang="lv-LV" sz="2400" b="1" i="0" u="sng" strike="noStrike" kern="0" cap="none" spc="0" normalizeH="0" baseline="0" noProof="0" dirty="0">
                <a:ln>
                  <a:noFill/>
                </a:ln>
                <a:solidFill>
                  <a:srgbClr val="664790"/>
                </a:solidFill>
                <a:effectLst/>
                <a:uLnTx/>
                <a:uFillTx/>
                <a:latin typeface="Verdana"/>
                <a:ea typeface="Verdana"/>
                <a:sym typeface="Verdana"/>
              </a:rPr>
              <a:t>ATĻAUJAS</a:t>
            </a:r>
            <a:r>
              <a:rPr kumimoji="0" lang="lv-LV" sz="2400" b="1" i="0" u="none" strike="noStrike" kern="0" cap="none" spc="0" normalizeH="0" baseline="0" noProof="0" dirty="0">
                <a:ln>
                  <a:noFill/>
                </a:ln>
                <a:solidFill>
                  <a:srgbClr val="664790"/>
                </a:solidFill>
                <a:effectLst/>
                <a:uLnTx/>
                <a:uFillTx/>
                <a:latin typeface="Verdana"/>
                <a:ea typeface="Verdana"/>
                <a:sym typeface="Verdana"/>
              </a:rPr>
              <a:t> </a:t>
            </a:r>
            <a:br>
              <a:rPr kumimoji="0" lang="lv-LV" sz="2400" b="1" i="0" u="none" strike="noStrike" kern="0" cap="none" spc="0" normalizeH="0" baseline="0" noProof="0" dirty="0">
                <a:ln>
                  <a:noFill/>
                </a:ln>
                <a:solidFill>
                  <a:srgbClr val="664790"/>
                </a:solidFill>
                <a:effectLst/>
                <a:uLnTx/>
                <a:uFillTx/>
                <a:latin typeface="Verdana"/>
                <a:ea typeface="Verdana"/>
                <a:sym typeface="Verdana"/>
              </a:rPr>
            </a:br>
            <a:r>
              <a:rPr kumimoji="0" lang="lv-LV" sz="2400" b="0" i="1" u="none" strike="noStrike" kern="0" cap="none" spc="0" normalizeH="0" baseline="0" noProof="0" dirty="0">
                <a:ln>
                  <a:noFill/>
                </a:ln>
                <a:solidFill>
                  <a:srgbClr val="664790"/>
                </a:solidFill>
                <a:effectLst/>
                <a:uLnTx/>
                <a:uFillTx/>
                <a:latin typeface="Verdana"/>
                <a:ea typeface="Verdana"/>
                <a:sym typeface="Verdana"/>
              </a:rPr>
              <a:t>(noteikumu projekta redakcija uz 25.09.2026.)</a:t>
            </a:r>
            <a:br>
              <a:rPr lang="lv-LV" sz="2800" dirty="0">
                <a:solidFill>
                  <a:srgbClr val="60608E"/>
                </a:solidFill>
              </a:rPr>
            </a:br>
            <a:br>
              <a:rPr lang="lv-LV" sz="1400" dirty="0">
                <a:solidFill>
                  <a:srgbClr val="60608E"/>
                </a:solidFill>
              </a:rPr>
            </a:br>
            <a:endParaRPr sz="1400" dirty="0">
              <a:solidFill>
                <a:srgbClr val="60608E"/>
              </a:solidFill>
            </a:endParaRPr>
          </a:p>
        </p:txBody>
      </p:sp>
      <p:sp>
        <p:nvSpPr>
          <p:cNvPr id="760" name="Google Shape;760;p59">
            <a:extLst>
              <a:ext uri="{FF2B5EF4-FFF2-40B4-BE49-F238E27FC236}">
                <a16:creationId xmlns:a16="http://schemas.microsoft.com/office/drawing/2014/main" id="{D8049CF3-A395-B34C-91CF-62CA1E48AD20}"/>
              </a:ext>
            </a:extLst>
          </p:cNvPr>
          <p:cNvSpPr txBox="1">
            <a:spLocks noGrp="1"/>
          </p:cNvSpPr>
          <p:nvPr>
            <p:ph type="sldNum" idx="12"/>
          </p:nvPr>
        </p:nvSpPr>
        <p:spPr>
          <a:xfrm>
            <a:off x="653892" y="6566487"/>
            <a:ext cx="293472" cy="291513"/>
          </a:xfrm>
          <a:prstGeom prst="rect">
            <a:avLst/>
          </a:prstGeom>
          <a:noFill/>
          <a:ln>
            <a:noFill/>
          </a:ln>
        </p:spPr>
        <p:txBody>
          <a:bodyPr spcFirstLastPara="1" wrap="square" lIns="36000" tIns="36000" rIns="3600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lv-LV" sz="800" b="0" i="0" u="none" strike="noStrike" kern="0" cap="none" spc="0" normalizeH="0" baseline="0" noProof="0">
                <a:ln>
                  <a:noFill/>
                </a:ln>
                <a:solidFill>
                  <a:srgbClr val="FFFFFF"/>
                </a:solidFill>
                <a:effectLst/>
                <a:uLnTx/>
                <a:uFillTx/>
                <a:latin typeface="Verdana"/>
                <a:ea typeface="Verdana"/>
                <a:sym typeface="Verdana"/>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800" b="0" i="0" u="none" strike="noStrike" kern="0" cap="none" spc="0" normalizeH="0" baseline="0" noProof="0">
              <a:ln>
                <a:noFill/>
              </a:ln>
              <a:solidFill>
                <a:srgbClr val="FFFFFF"/>
              </a:solidFill>
              <a:effectLst/>
              <a:uLnTx/>
              <a:uFillTx/>
              <a:latin typeface="Verdana"/>
              <a:ea typeface="Verdana"/>
              <a:sym typeface="Verdana"/>
            </a:endParaRPr>
          </a:p>
        </p:txBody>
      </p:sp>
      <p:sp>
        <p:nvSpPr>
          <p:cNvPr id="766" name="Google Shape;766;p59">
            <a:extLst>
              <a:ext uri="{FF2B5EF4-FFF2-40B4-BE49-F238E27FC236}">
                <a16:creationId xmlns:a16="http://schemas.microsoft.com/office/drawing/2014/main" id="{55B365C9-90A9-B3A5-894B-F2061148726C}"/>
              </a:ext>
            </a:extLst>
          </p:cNvPr>
          <p:cNvSpPr txBox="1"/>
          <p:nvPr/>
        </p:nvSpPr>
        <p:spPr>
          <a:xfrm>
            <a:off x="7476112" y="1887192"/>
            <a:ext cx="4286739" cy="1335734"/>
          </a:xfrm>
          <a:prstGeom prst="rect">
            <a:avLst/>
          </a:prstGeom>
          <a:ln/>
        </p:spPr>
        <p:style>
          <a:lnRef idx="2">
            <a:schemeClr val="accent4"/>
          </a:lnRef>
          <a:fillRef idx="1">
            <a:schemeClr val="lt1"/>
          </a:fillRef>
          <a:effectRef idx="0">
            <a:schemeClr val="accent4"/>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lv-LV" altLang="lv-LV" sz="1200" dirty="0">
                <a:solidFill>
                  <a:srgbClr val="664790"/>
                </a:solidFill>
                <a:latin typeface="Verdana" panose="020B0604030504040204" pitchFamily="34" charset="0"/>
                <a:ea typeface="Verdana" panose="020B0604030504040204" pitchFamily="34" charset="0"/>
                <a:cs typeface="Times New Roman" panose="02020603050405020304" pitchFamily="18" charset="0"/>
              </a:rPr>
              <a:t>J</a:t>
            </a:r>
            <a:r>
              <a:rPr kumimoji="0" lang="lv-LV" alt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a īstenotājs, kurš ir saņēmis atļauju </a:t>
            </a:r>
            <a:r>
              <a:rPr lang="lv-LV" altLang="lv-LV" sz="1200" dirty="0">
                <a:solidFill>
                  <a:srgbClr val="664790"/>
                </a:solidFill>
                <a:latin typeface="Verdana" panose="020B0604030504040204" pitchFamily="34" charset="0"/>
                <a:ea typeface="Verdana" panose="020B0604030504040204" pitchFamily="34" charset="0"/>
                <a:cs typeface="Times New Roman" panose="02020603050405020304" pitchFamily="18" charset="0"/>
              </a:rPr>
              <a:t>NIP</a:t>
            </a:r>
            <a:r>
              <a:rPr kumimoji="0" lang="lv-LV" alt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īstenošanai vienā pašvaldībā, vēlas šo NIP īstenot arī vēl </a:t>
            </a:r>
            <a:r>
              <a:rPr kumimoji="0" lang="lv-LV" alt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citā pašvaldībā</a:t>
            </a:r>
            <a:r>
              <a:rPr kumimoji="0" lang="lv-LV" alt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tad viņš iesniedz iesniegumu attiecīgajā pašvaldībā. Pašvaldība, izvērtējot īstenotāja iesniegumu, </a:t>
            </a:r>
            <a:r>
              <a:rPr kumimoji="0" lang="lv-LV" altLang="lv-LV" sz="1200" b="1" i="0" u="sng"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var ļaut </a:t>
            </a:r>
            <a:r>
              <a:rPr kumimoji="0" lang="lv-LV" alt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īstenot </a:t>
            </a:r>
            <a:r>
              <a:rPr lang="lv-LV" altLang="lv-LV" sz="1200" dirty="0">
                <a:solidFill>
                  <a:srgbClr val="664790"/>
                </a:solidFill>
                <a:latin typeface="Verdana" panose="020B0604030504040204" pitchFamily="34" charset="0"/>
                <a:ea typeface="Verdana" panose="020B0604030504040204" pitchFamily="34" charset="0"/>
                <a:cs typeface="Times New Roman" panose="02020603050405020304" pitchFamily="18" charset="0"/>
              </a:rPr>
              <a:t>NIP </a:t>
            </a:r>
            <a:r>
              <a:rPr kumimoji="0" lang="lv-LV" alt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tās administratīvajā teritorijā </a:t>
            </a:r>
            <a:r>
              <a:rPr kumimoji="0" lang="lv-LV" alt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bez papildu atļaujas saņemšanas</a:t>
            </a:r>
            <a:r>
              <a:rPr lang="lv-LV" altLang="lv-LV" sz="1300" dirty="0">
                <a:solidFill>
                  <a:srgbClr val="664790"/>
                </a:solidFill>
                <a:latin typeface="Verdana" panose="020B0604030504040204" pitchFamily="34" charset="0"/>
                <a:ea typeface="Verdana" panose="020B0604030504040204" pitchFamily="34" charset="0"/>
                <a:cs typeface="Times New Roman" panose="02020603050405020304" pitchFamily="18" charset="0"/>
              </a:rPr>
              <a:t>.</a:t>
            </a:r>
            <a:endParaRPr kumimoji="0" lang="lv-LV" altLang="lv-LV" sz="13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endParaRPr>
          </a:p>
        </p:txBody>
      </p:sp>
      <p:sp>
        <p:nvSpPr>
          <p:cNvPr id="769" name="Google Shape;769;p59">
            <a:extLst>
              <a:ext uri="{FF2B5EF4-FFF2-40B4-BE49-F238E27FC236}">
                <a16:creationId xmlns:a16="http://schemas.microsoft.com/office/drawing/2014/main" id="{A14EC42E-4782-1637-D3D0-92E9EFC581A9}"/>
              </a:ext>
            </a:extLst>
          </p:cNvPr>
          <p:cNvSpPr txBox="1"/>
          <p:nvPr/>
        </p:nvSpPr>
        <p:spPr>
          <a:xfrm>
            <a:off x="7387359" y="3573699"/>
            <a:ext cx="4375492" cy="635697"/>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Pašvaldība ir tiesīga noteikt maksu par atļaujas izsniegšanu </a:t>
            </a:r>
            <a:r>
              <a:rPr kumimoji="0" 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saskaņā ar tās saistošajos noteikumos apstiprināto maksas pakalpojumu cenrādi.</a:t>
            </a:r>
          </a:p>
        </p:txBody>
      </p:sp>
      <p:sp>
        <p:nvSpPr>
          <p:cNvPr id="772" name="Google Shape;772;p59">
            <a:extLst>
              <a:ext uri="{FF2B5EF4-FFF2-40B4-BE49-F238E27FC236}">
                <a16:creationId xmlns:a16="http://schemas.microsoft.com/office/drawing/2014/main" id="{16E8FEB1-C0B3-83FE-0BA4-908D39838AD6}"/>
              </a:ext>
            </a:extLst>
          </p:cNvPr>
          <p:cNvSpPr txBox="1"/>
          <p:nvPr/>
        </p:nvSpPr>
        <p:spPr>
          <a:xfrm>
            <a:off x="186944" y="1882198"/>
            <a:ext cx="4783281" cy="602476"/>
          </a:xfrm>
          <a:prstGeom prst="rect">
            <a:avLst/>
          </a:prstGeom>
          <a:ln/>
        </p:spPr>
        <p:style>
          <a:lnRef idx="2">
            <a:schemeClr val="accent4"/>
          </a:lnRef>
          <a:fillRef idx="1">
            <a:schemeClr val="lt1"/>
          </a:fillRef>
          <a:effectRef idx="0">
            <a:schemeClr val="accent4"/>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Atļauju izsniedz uz noteiktu termiņu, kas nepārsniedz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trīs gadus </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no atļaujas izsniegšanas dienas. Atļaujas termiņu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var pagarināt</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vēl uz trim gadiem.</a:t>
            </a:r>
            <a:endParaRPr kumimoji="0"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Verdana"/>
            </a:endParaRPr>
          </a:p>
        </p:txBody>
      </p:sp>
      <p:sp>
        <p:nvSpPr>
          <p:cNvPr id="775" name="Google Shape;775;p59">
            <a:extLst>
              <a:ext uri="{FF2B5EF4-FFF2-40B4-BE49-F238E27FC236}">
                <a16:creationId xmlns:a16="http://schemas.microsoft.com/office/drawing/2014/main" id="{4832BABF-061D-6B4D-2024-C549AF5F69D5}"/>
              </a:ext>
            </a:extLst>
          </p:cNvPr>
          <p:cNvSpPr txBox="1"/>
          <p:nvPr/>
        </p:nvSpPr>
        <p:spPr>
          <a:xfrm>
            <a:off x="159139" y="3884248"/>
            <a:ext cx="4607415" cy="860281"/>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lv-LV" sz="1200" dirty="0">
                <a:solidFill>
                  <a:srgbClr val="664790"/>
                </a:solidFill>
                <a:latin typeface="Verdana" panose="020B0604030504040204" pitchFamily="34" charset="0"/>
                <a:ea typeface="Verdana" panose="020B0604030504040204" pitchFamily="34" charset="0"/>
                <a:cs typeface="Tahoma" panose="020B0604030504040204" pitchFamily="34" charset="0"/>
                <a:sym typeface="Verdana"/>
              </a:rPr>
              <a:t>NIP</a:t>
            </a:r>
            <a:r>
              <a:rPr kumimoji="0" 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izvērtēšanu</a:t>
            </a:r>
            <a:r>
              <a:rPr kumimoji="0" 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 atļaujas izsniegšanas procesā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nodrošina pašvaldība</a:t>
            </a:r>
            <a:r>
              <a:rPr kumimoji="0" 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 Pašvaldība atļaujas izsniegšanas procesā atzinuma sniegšanai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var pieaicināt ekspertu</a:t>
            </a:r>
            <a:r>
              <a:rPr kumimoji="0" lang="lv-LV" sz="1200" b="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ahoma" panose="020B0604030504040204" pitchFamily="34" charset="0"/>
                <a:sym typeface="Verdana"/>
              </a:rPr>
              <a:t>, kas pārstāv programmai atbilstošo nozari. </a:t>
            </a:r>
          </a:p>
        </p:txBody>
      </p:sp>
      <p:sp>
        <p:nvSpPr>
          <p:cNvPr id="5" name="Google Shape;769;p59">
            <a:extLst>
              <a:ext uri="{FF2B5EF4-FFF2-40B4-BE49-F238E27FC236}">
                <a16:creationId xmlns:a16="http://schemas.microsoft.com/office/drawing/2014/main" id="{F1D2B1E9-4312-141F-BCF1-2EB10DFD676F}"/>
              </a:ext>
            </a:extLst>
          </p:cNvPr>
          <p:cNvSpPr txBox="1"/>
          <p:nvPr/>
        </p:nvSpPr>
        <p:spPr>
          <a:xfrm>
            <a:off x="387127" y="2862959"/>
            <a:ext cx="4207048" cy="681441"/>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Projektā noteikta NIP </a:t>
            </a:r>
            <a:r>
              <a:rPr kumimoji="0" lang="lv-LV" sz="1200" b="0"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īstenotāja </a:t>
            </a:r>
            <a:r>
              <a:rPr kumimoji="0" lang="lv-LV" sz="1200" b="1"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rīcība atļaujas saņemšanai </a:t>
            </a:r>
            <a:r>
              <a:rPr kumimoji="0" lang="lv-LV" sz="1200" b="0"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un </a:t>
            </a:r>
            <a:r>
              <a:rPr kumimoji="0" lang="lv-LV" sz="1200" b="1"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iesniegumā</a:t>
            </a:r>
            <a:r>
              <a:rPr kumimoji="0" lang="lv-LV" sz="1200" b="0"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atļaujas saņemšanai </a:t>
            </a:r>
            <a:r>
              <a:rPr kumimoji="0" lang="lv-LV" sz="1200" b="1"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norādāmā informācija</a:t>
            </a:r>
            <a:r>
              <a:rPr kumimoji="0" lang="lv-LV" sz="1200" b="0"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
            </a:r>
          </a:p>
        </p:txBody>
      </p:sp>
      <p:sp>
        <p:nvSpPr>
          <p:cNvPr id="2" name="TextBox 1">
            <a:extLst>
              <a:ext uri="{FF2B5EF4-FFF2-40B4-BE49-F238E27FC236}">
                <a16:creationId xmlns:a16="http://schemas.microsoft.com/office/drawing/2014/main" id="{23105E18-76B2-5059-B792-6DB4234D69ED}"/>
              </a:ext>
            </a:extLst>
          </p:cNvPr>
          <p:cNvSpPr txBox="1"/>
          <p:nvPr/>
        </p:nvSpPr>
        <p:spPr>
          <a:xfrm>
            <a:off x="5509542" y="5546639"/>
            <a:ext cx="6010264" cy="830997"/>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200" b="0" i="0" u="none" strike="noStrike" kern="0" cap="none" spc="0" normalizeH="0" baseline="0" noProof="0" dirty="0">
                <a:ln>
                  <a:noFill/>
                </a:ln>
                <a:solidFill>
                  <a:srgbClr val="4A206A"/>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Pašvaldība izsniedz atļauju, pagarina atļaujas termiņu vai pieņem lēmumu par atļaujas anulēšanu, </a:t>
            </a:r>
            <a:r>
              <a:rPr kumimoji="0" lang="lv-LV" sz="1200" b="1" i="0" u="none" strike="noStrike" kern="0" cap="none" spc="0" normalizeH="0" baseline="0" noProof="0" dirty="0">
                <a:ln>
                  <a:noFill/>
                </a:ln>
                <a:solidFill>
                  <a:srgbClr val="4A206A"/>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ievadot attiecīgo informāciju Valsts izglītības informācijas sistēmā</a:t>
            </a:r>
            <a:r>
              <a:rPr kumimoji="0" lang="lv-LV" sz="1200" b="0" i="0" u="none" strike="noStrike" kern="0" cap="none" spc="0" normalizeH="0" baseline="0" noProof="0" dirty="0">
                <a:ln>
                  <a:noFill/>
                </a:ln>
                <a:solidFill>
                  <a:srgbClr val="4A206A"/>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atbilstoši normatīvajā aktā par Valsts izglītības informācijas sistēmas noteikumiem noteiktajam.</a:t>
            </a:r>
          </a:p>
        </p:txBody>
      </p:sp>
      <p:sp>
        <p:nvSpPr>
          <p:cNvPr id="9" name="Google Shape;769;p59">
            <a:extLst>
              <a:ext uri="{FF2B5EF4-FFF2-40B4-BE49-F238E27FC236}">
                <a16:creationId xmlns:a16="http://schemas.microsoft.com/office/drawing/2014/main" id="{60DC5B08-C836-E757-C7A8-247376191A6A}"/>
              </a:ext>
            </a:extLst>
          </p:cNvPr>
          <p:cNvSpPr txBox="1"/>
          <p:nvPr/>
        </p:nvSpPr>
        <p:spPr>
          <a:xfrm>
            <a:off x="159139" y="5071193"/>
            <a:ext cx="4783281" cy="1168629"/>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Pašvaldība, pamatojoties uz tās rīcībā esošajiem dokumentiem, kā arī publiski pieejamo informāciju, </a:t>
            </a:r>
            <a:r>
              <a:rPr lang="lv-LV" sz="1200" b="1" dirty="0">
                <a:solidFill>
                  <a:srgbClr val="552579"/>
                </a:solidFill>
                <a:latin typeface="Verdana" panose="020B0604030504040204" pitchFamily="34" charset="0"/>
                <a:ea typeface="Verdana" panose="020B0604030504040204" pitchFamily="34" charset="0"/>
                <a:cs typeface="Times New Roman" panose="02020603050405020304" pitchFamily="18" charset="0"/>
              </a:rPr>
              <a:t>izvērtē</a:t>
            </a: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 iesniegtos dokumentus un </a:t>
            </a:r>
            <a:r>
              <a:rPr lang="lv-LV" sz="1200" b="1" dirty="0">
                <a:solidFill>
                  <a:srgbClr val="552579"/>
                </a:solidFill>
                <a:latin typeface="Verdana" panose="020B0604030504040204" pitchFamily="34" charset="0"/>
                <a:ea typeface="Verdana" panose="020B0604030504040204" pitchFamily="34" charset="0"/>
                <a:cs typeface="Times New Roman" panose="02020603050405020304" pitchFamily="18" charset="0"/>
              </a:rPr>
              <a:t>pieņem lēmumu par atļaujas izsniegšanu, atteikumu </a:t>
            </a: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izsniegt atļauju, atļaujas </a:t>
            </a:r>
            <a:r>
              <a:rPr lang="lv-LV" sz="1200" b="1" dirty="0">
                <a:solidFill>
                  <a:srgbClr val="552579"/>
                </a:solidFill>
                <a:latin typeface="Verdana" panose="020B0604030504040204" pitchFamily="34" charset="0"/>
                <a:ea typeface="Verdana" panose="020B0604030504040204" pitchFamily="34" charset="0"/>
                <a:cs typeface="Times New Roman" panose="02020603050405020304" pitchFamily="18" charset="0"/>
              </a:rPr>
              <a:t>termiņa pagarināšanu </a:t>
            </a: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vai </a:t>
            </a:r>
            <a:r>
              <a:rPr lang="lv-LV" sz="1200" b="1" dirty="0">
                <a:solidFill>
                  <a:srgbClr val="552579"/>
                </a:solidFill>
                <a:latin typeface="Verdana" panose="020B0604030504040204" pitchFamily="34" charset="0"/>
                <a:ea typeface="Verdana" panose="020B0604030504040204" pitchFamily="34" charset="0"/>
                <a:cs typeface="Times New Roman" panose="02020603050405020304" pitchFamily="18" charset="0"/>
              </a:rPr>
              <a:t>atteikumu pagarināt</a:t>
            </a: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 atļaujas termiņu, kā arī atļaujas </a:t>
            </a:r>
            <a:r>
              <a:rPr lang="lv-LV" sz="1200" b="1" dirty="0">
                <a:solidFill>
                  <a:srgbClr val="552579"/>
                </a:solidFill>
                <a:latin typeface="Verdana" panose="020B0604030504040204" pitchFamily="34" charset="0"/>
                <a:ea typeface="Verdana" panose="020B0604030504040204" pitchFamily="34" charset="0"/>
                <a:cs typeface="Times New Roman" panose="02020603050405020304" pitchFamily="18" charset="0"/>
              </a:rPr>
              <a:t>anulēšanu</a:t>
            </a:r>
            <a:r>
              <a:rPr lang="lv-LV" sz="1200" dirty="0">
                <a:solidFill>
                  <a:srgbClr val="552579"/>
                </a:solidFill>
                <a:latin typeface="Verdana" panose="020B0604030504040204" pitchFamily="34" charset="0"/>
                <a:ea typeface="Verdana" panose="020B0604030504040204" pitchFamily="34" charset="0"/>
                <a:cs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lv-LV" sz="1200" b="0" i="0" u="none" strike="noStrike" kern="0" cap="none" spc="0" normalizeH="0" baseline="0" noProof="0" dirty="0">
              <a:ln>
                <a:noFill/>
              </a:ln>
              <a:solidFill>
                <a:srgbClr val="552579"/>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endParaRPr>
          </a:p>
        </p:txBody>
      </p:sp>
      <p:pic>
        <p:nvPicPr>
          <p:cNvPr id="8" name="Attēls 7">
            <a:extLst>
              <a:ext uri="{FF2B5EF4-FFF2-40B4-BE49-F238E27FC236}">
                <a16:creationId xmlns:a16="http://schemas.microsoft.com/office/drawing/2014/main" id="{7BEE6C09-A6E4-01A5-014D-CA70EFF452C7}"/>
              </a:ext>
            </a:extLst>
          </p:cNvPr>
          <p:cNvPicPr>
            <a:picLocks noChangeAspect="1"/>
          </p:cNvPicPr>
          <p:nvPr/>
        </p:nvPicPr>
        <p:blipFill>
          <a:blip r:embed="rId3"/>
          <a:stretch>
            <a:fillRect/>
          </a:stretch>
        </p:blipFill>
        <p:spPr>
          <a:xfrm>
            <a:off x="5048694" y="2059556"/>
            <a:ext cx="2173083" cy="2293269"/>
          </a:xfrm>
          <a:prstGeom prst="rect">
            <a:avLst/>
          </a:prstGeom>
        </p:spPr>
      </p:pic>
      <p:sp>
        <p:nvSpPr>
          <p:cNvPr id="11" name="Google Shape;769;p59">
            <a:extLst>
              <a:ext uri="{FF2B5EF4-FFF2-40B4-BE49-F238E27FC236}">
                <a16:creationId xmlns:a16="http://schemas.microsoft.com/office/drawing/2014/main" id="{BD88595E-2744-67A8-DC79-3DEB90716A1A}"/>
              </a:ext>
            </a:extLst>
          </p:cNvPr>
          <p:cNvSpPr txBox="1"/>
          <p:nvPr/>
        </p:nvSpPr>
        <p:spPr>
          <a:xfrm>
            <a:off x="5210494" y="4560169"/>
            <a:ext cx="6822367" cy="635697"/>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Atļauju</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izsniedz</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anulē</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kā arī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pagarina</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atļaujas termiņu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tā pašvaldība</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a:t>
            </a:r>
            <a:r>
              <a:rPr kumimoji="0" lang="lv-LV" sz="1200" b="1"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kuras administratīvajā teritorijā </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plānots īstenot vai tiek īstenota </a:t>
            </a:r>
            <a:r>
              <a:rPr lang="lv-LV" sz="1200" dirty="0">
                <a:solidFill>
                  <a:srgbClr val="664790"/>
                </a:solidFill>
                <a:latin typeface="Verdana" panose="020B0604030504040204" pitchFamily="34" charset="0"/>
                <a:ea typeface="Verdana" panose="020B0604030504040204" pitchFamily="34" charset="0"/>
                <a:cs typeface="Times New Roman" panose="02020603050405020304" pitchFamily="18" charset="0"/>
              </a:rPr>
              <a:t>NIP</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vai kurā reģistrēts īstenotājs, ja </a:t>
            </a:r>
            <a:r>
              <a:rPr lang="lv-LV" sz="1200" dirty="0">
                <a:solidFill>
                  <a:srgbClr val="664790"/>
                </a:solidFill>
                <a:latin typeface="Verdana" panose="020B0604030504040204" pitchFamily="34" charset="0"/>
                <a:ea typeface="Verdana" panose="020B0604030504040204" pitchFamily="34" charset="0"/>
                <a:cs typeface="Times New Roman" panose="02020603050405020304" pitchFamily="18" charset="0"/>
              </a:rPr>
              <a:t>NIP</a:t>
            </a:r>
            <a:r>
              <a:rPr kumimoji="0" lang="lv-LV" sz="1200" i="0" u="none" strike="noStrike" kern="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Times New Roman" panose="02020603050405020304" pitchFamily="18" charset="0"/>
                <a:sym typeface="Arial"/>
              </a:rPr>
              <a:t> plānots īstenot vai tā tiek īstenota tālmācībā.</a:t>
            </a:r>
          </a:p>
        </p:txBody>
      </p:sp>
    </p:spTree>
    <p:extLst>
      <p:ext uri="{BB962C8B-B14F-4D97-AF65-F5344CB8AC3E}">
        <p14:creationId xmlns:p14="http://schemas.microsoft.com/office/powerpoint/2010/main" val="3356446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8519A-6CA6-8F65-4874-C179A06F4AA9}"/>
            </a:ext>
          </a:extLst>
        </p:cNvPr>
        <p:cNvGrpSpPr/>
        <p:nvPr/>
      </p:nvGrpSpPr>
      <p:grpSpPr>
        <a:xfrm>
          <a:off x="0" y="0"/>
          <a:ext cx="0" cy="0"/>
          <a:chOff x="0" y="0"/>
          <a:chExt cx="0" cy="0"/>
        </a:xfrm>
      </p:grpSpPr>
      <p:pic>
        <p:nvPicPr>
          <p:cNvPr id="4" name="Attēls 3">
            <a:extLst>
              <a:ext uri="{FF2B5EF4-FFF2-40B4-BE49-F238E27FC236}">
                <a16:creationId xmlns:a16="http://schemas.microsoft.com/office/drawing/2014/main" id="{E1B63C89-FDC8-B743-C194-EF3A2EA9614A}"/>
              </a:ext>
            </a:extLst>
          </p:cNvPr>
          <p:cNvPicPr>
            <a:picLocks noChangeAspect="1"/>
          </p:cNvPicPr>
          <p:nvPr/>
        </p:nvPicPr>
        <p:blipFill>
          <a:blip r:embed="rId2">
            <a:alphaModFix amt="53000"/>
            <a:extLst>
              <a:ext uri="{BEBA8EAE-BF5A-486C-A8C5-ECC9F3942E4B}">
                <a14:imgProps xmlns:a14="http://schemas.microsoft.com/office/drawing/2010/main">
                  <a14:imgLayer r:embed="rId3">
                    <a14:imgEffect>
                      <a14:artisticTexturizer/>
                    </a14:imgEffect>
                    <a14:imgEffect>
                      <a14:colorTemperature colorTemp="6492"/>
                    </a14:imgEffect>
                    <a14:imgEffect>
                      <a14:saturation sat="85000"/>
                    </a14:imgEffect>
                    <a14:imgEffect>
                      <a14:brightnessContrast bright="20000"/>
                    </a14:imgEffect>
                  </a14:imgLayer>
                </a14:imgProps>
              </a:ext>
            </a:extLst>
          </a:blip>
          <a:srcRect l="14698" r="14705"/>
          <a:stretch>
            <a:fillRect/>
          </a:stretch>
        </p:blipFill>
        <p:spPr>
          <a:xfrm>
            <a:off x="1086" y="422"/>
            <a:ext cx="12190914" cy="6857578"/>
          </a:xfrm>
          <a:prstGeom prst="rect">
            <a:avLst/>
          </a:prstGeom>
        </p:spPr>
      </p:pic>
      <p:sp>
        <p:nvSpPr>
          <p:cNvPr id="2" name="Slaida numura vietturis 1">
            <a:extLst>
              <a:ext uri="{FF2B5EF4-FFF2-40B4-BE49-F238E27FC236}">
                <a16:creationId xmlns:a16="http://schemas.microsoft.com/office/drawing/2014/main" id="{586E0010-67CA-A4C3-7DEB-ED1BBC973B44}"/>
              </a:ext>
            </a:extLst>
          </p:cNvPr>
          <p:cNvSpPr>
            <a:spLocks noGrp="1"/>
          </p:cNvSpPr>
          <p:nvPr>
            <p:ph type="sldNum" sz="quarter" idx="8"/>
          </p:nvPr>
        </p:nvSpPr>
        <p:spPr/>
        <p:txBody>
          <a:bodyPr/>
          <a:lstStyle/>
          <a:p>
            <a:pPr lvl="0"/>
            <a:fld id="{E2C23C1D-C3C4-455C-BF2C-F462F1DFDA70}" type="slidenum">
              <a:rPr lang="lv-LV" smtClean="0"/>
              <a:t>12</a:t>
            </a:fld>
            <a:endParaRPr lang="lv-LV"/>
          </a:p>
        </p:txBody>
      </p:sp>
      <p:sp>
        <p:nvSpPr>
          <p:cNvPr id="3" name="Shape 1">
            <a:extLst>
              <a:ext uri="{FF2B5EF4-FFF2-40B4-BE49-F238E27FC236}">
                <a16:creationId xmlns:a16="http://schemas.microsoft.com/office/drawing/2014/main" id="{8BB3C07A-047A-98B2-A561-D268A1E434A0}"/>
              </a:ext>
            </a:extLst>
          </p:cNvPr>
          <p:cNvSpPr/>
          <p:nvPr/>
        </p:nvSpPr>
        <p:spPr>
          <a:xfrm>
            <a:off x="2421161" y="1326670"/>
            <a:ext cx="7349677" cy="4070815"/>
          </a:xfrm>
          <a:prstGeom prst="rect">
            <a:avLst/>
          </a:prstGeom>
          <a:solidFill>
            <a:srgbClr val="68478D">
              <a:alpha val="80000"/>
            </a:srgbClr>
          </a:solidFill>
          <a:ln w="12700">
            <a:solidFill>
              <a:srgbClr val="163747">
                <a:alpha val="0"/>
              </a:srgbClr>
            </a:solidFill>
            <a:prstDash val="solid"/>
          </a:ln>
        </p:spPr>
        <p:txBody>
          <a:bodyPr/>
          <a:lstStyle/>
          <a:p>
            <a:pPr>
              <a:buClrTx/>
              <a:buFontTx/>
              <a:buNone/>
            </a:pPr>
            <a:endParaRPr lang="lv-LV" sz="1800" kern="1200" dirty="0">
              <a:solidFill>
                <a:prstClr val="black"/>
              </a:solidFill>
              <a:latin typeface="Aptos"/>
              <a:ea typeface="+mn-ea"/>
              <a:cs typeface="+mn-cs"/>
            </a:endParaRPr>
          </a:p>
        </p:txBody>
      </p:sp>
      <p:sp>
        <p:nvSpPr>
          <p:cNvPr id="6" name="TextBox 16">
            <a:extLst>
              <a:ext uri="{FF2B5EF4-FFF2-40B4-BE49-F238E27FC236}">
                <a16:creationId xmlns:a16="http://schemas.microsoft.com/office/drawing/2014/main" id="{0D853F56-0121-C519-DBF9-28466178EC42}"/>
              </a:ext>
            </a:extLst>
          </p:cNvPr>
          <p:cNvSpPr txBox="1"/>
          <p:nvPr/>
        </p:nvSpPr>
        <p:spPr>
          <a:xfrm>
            <a:off x="2321581" y="2050433"/>
            <a:ext cx="7705884" cy="2031325"/>
          </a:xfrm>
          <a:prstGeom prst="rect">
            <a:avLst/>
          </a:prstGeom>
        </p:spPr>
        <p:txBody>
          <a:bodyPr wrap="square" lIns="0" tIns="0" rIns="0" bIns="0" rtlCol="0" anchor="t">
            <a:spAutoFit/>
          </a:bodyPr>
          <a:lstStyle/>
          <a:p>
            <a:pPr algn="ctr"/>
            <a:r>
              <a:rPr lang="lv-LV" sz="4400" b="1" dirty="0">
                <a:solidFill>
                  <a:schemeClr val="bg1"/>
                </a:solidFill>
                <a:latin typeface="Verdana" panose="020B0604030504040204" pitchFamily="34" charset="0"/>
                <a:ea typeface="Verdana" panose="020B0604030504040204" pitchFamily="34" charset="0"/>
                <a:cs typeface="Canva Sans"/>
                <a:sym typeface="Canva Sans"/>
              </a:rPr>
              <a:t>PLĀNOTAIS METODISKAIS ATBALSTS  </a:t>
            </a:r>
            <a:endParaRPr lang="en-US" sz="4400" b="1" dirty="0">
              <a:solidFill>
                <a:schemeClr val="bg1"/>
              </a:solidFill>
              <a:latin typeface="Verdana" panose="020B0604030504040204" pitchFamily="34" charset="0"/>
              <a:ea typeface="Verdana" panose="020B0604030504040204" pitchFamily="34" charset="0"/>
              <a:cs typeface="Canva Sans"/>
              <a:sym typeface="Canva Sans"/>
            </a:endParaRPr>
          </a:p>
        </p:txBody>
      </p:sp>
      <p:cxnSp>
        <p:nvCxnSpPr>
          <p:cNvPr id="5" name="Straight Arrow Connector 5">
            <a:extLst>
              <a:ext uri="{FF2B5EF4-FFF2-40B4-BE49-F238E27FC236}">
                <a16:creationId xmlns:a16="http://schemas.microsoft.com/office/drawing/2014/main" id="{C94EA551-E906-DD96-F8A2-D830F8942BAC}"/>
              </a:ext>
            </a:extLst>
          </p:cNvPr>
          <p:cNvCxnSpPr/>
          <p:nvPr/>
        </p:nvCxnSpPr>
        <p:spPr>
          <a:xfrm>
            <a:off x="4580174" y="4632091"/>
            <a:ext cx="3630979" cy="9787"/>
          </a:xfrm>
          <a:prstGeom prst="straightConnector1">
            <a:avLst/>
          </a:prstGeom>
          <a:noFill/>
          <a:ln w="57150" cap="flat" cmpd="sng" algn="ctr">
            <a:solidFill>
              <a:srgbClr val="FFFFE5"/>
            </a:solidFill>
            <a:prstDash val="solid"/>
            <a:miter lim="800000"/>
          </a:ln>
          <a:effectLst/>
        </p:spPr>
      </p:cxnSp>
    </p:spTree>
    <p:extLst>
      <p:ext uri="{BB962C8B-B14F-4D97-AF65-F5344CB8AC3E}">
        <p14:creationId xmlns:p14="http://schemas.microsoft.com/office/powerpoint/2010/main" val="486280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
            <a:ext cx="12192000" cy="1658493"/>
            <a:chOff x="0" y="0"/>
            <a:chExt cx="24384000" cy="3316985"/>
          </a:xfrm>
        </p:grpSpPr>
        <p:sp>
          <p:nvSpPr>
            <p:cNvPr id="3" name="Freeform 3"/>
            <p:cNvSpPr/>
            <p:nvPr/>
          </p:nvSpPr>
          <p:spPr>
            <a:xfrm>
              <a:off x="0" y="0"/>
              <a:ext cx="24384000" cy="3316986"/>
            </a:xfrm>
            <a:custGeom>
              <a:avLst/>
              <a:gdLst/>
              <a:ahLst/>
              <a:cxnLst/>
              <a:rect l="l" t="t" r="r" b="b"/>
              <a:pathLst>
                <a:path w="24384000" h="3316986">
                  <a:moveTo>
                    <a:pt x="0" y="0"/>
                  </a:moveTo>
                  <a:lnTo>
                    <a:pt x="24384000" y="0"/>
                  </a:lnTo>
                  <a:lnTo>
                    <a:pt x="24384000" y="3316986"/>
                  </a:lnTo>
                  <a:lnTo>
                    <a:pt x="0" y="3316986"/>
                  </a:lnTo>
                  <a:close/>
                </a:path>
              </a:pathLst>
            </a:custGeom>
            <a:solidFill>
              <a:srgbClr val="CBC7D8"/>
            </a:solidFill>
          </p:spPr>
          <p:txBody>
            <a:bodyPr/>
            <a:lstStyle/>
            <a:p>
              <a:pPr defTabSz="609630">
                <a:buClrTx/>
              </a:pPr>
              <a:endParaRPr lang="lv-LV" sz="1200" kern="1200">
                <a:solidFill>
                  <a:prstClr val="black"/>
                </a:solidFill>
                <a:latin typeface="Calibri"/>
                <a:ea typeface="+mn-ea"/>
                <a:cs typeface="+mn-cs"/>
              </a:endParaRPr>
            </a:p>
          </p:txBody>
        </p:sp>
      </p:grpSp>
      <p:grpSp>
        <p:nvGrpSpPr>
          <p:cNvPr id="4" name="Group 4"/>
          <p:cNvGrpSpPr/>
          <p:nvPr/>
        </p:nvGrpSpPr>
        <p:grpSpPr>
          <a:xfrm>
            <a:off x="616775" y="6566070"/>
            <a:ext cx="391287" cy="291529"/>
            <a:chOff x="0" y="0"/>
            <a:chExt cx="782574" cy="583058"/>
          </a:xfrm>
        </p:grpSpPr>
        <p:sp>
          <p:nvSpPr>
            <p:cNvPr id="5" name="Freeform 5"/>
            <p:cNvSpPr/>
            <p:nvPr/>
          </p:nvSpPr>
          <p:spPr>
            <a:xfrm>
              <a:off x="0" y="0"/>
              <a:ext cx="782574" cy="583057"/>
            </a:xfrm>
            <a:custGeom>
              <a:avLst/>
              <a:gdLst/>
              <a:ahLst/>
              <a:cxnLst/>
              <a:rect l="l" t="t" r="r" b="b"/>
              <a:pathLst>
                <a:path w="782574" h="583057">
                  <a:moveTo>
                    <a:pt x="0" y="0"/>
                  </a:moveTo>
                  <a:lnTo>
                    <a:pt x="782574" y="0"/>
                  </a:lnTo>
                  <a:lnTo>
                    <a:pt x="782574" y="583057"/>
                  </a:lnTo>
                  <a:lnTo>
                    <a:pt x="0" y="583057"/>
                  </a:lnTo>
                  <a:close/>
                </a:path>
              </a:pathLst>
            </a:custGeom>
            <a:solidFill>
              <a:srgbClr val="664790"/>
            </a:solidFill>
          </p:spPr>
          <p:txBody>
            <a:bodyPr/>
            <a:lstStyle/>
            <a:p>
              <a:pPr defTabSz="609630">
                <a:buClrTx/>
              </a:pPr>
              <a:endParaRPr lang="lv-LV" sz="1200" kern="1200">
                <a:solidFill>
                  <a:prstClr val="black"/>
                </a:solidFill>
                <a:latin typeface="Calibri"/>
                <a:ea typeface="+mn-ea"/>
                <a:cs typeface="+mn-cs"/>
              </a:endParaRPr>
            </a:p>
          </p:txBody>
        </p:sp>
      </p:grpSp>
      <p:sp>
        <p:nvSpPr>
          <p:cNvPr id="8" name="TextBox 8"/>
          <p:cNvSpPr txBox="1"/>
          <p:nvPr/>
        </p:nvSpPr>
        <p:spPr>
          <a:xfrm>
            <a:off x="685799" y="257547"/>
            <a:ext cx="9824421" cy="1142815"/>
          </a:xfrm>
          <a:prstGeom prst="rect">
            <a:avLst/>
          </a:prstGeom>
        </p:spPr>
        <p:txBody>
          <a:bodyPr lIns="0" tIns="0" rIns="0" bIns="0" rtlCol="0" anchor="ctr"/>
          <a:lstStyle/>
          <a:p>
            <a:pPr defTabSz="609630">
              <a:lnSpc>
                <a:spcPts val="3360"/>
              </a:lnSpc>
              <a:buClrTx/>
            </a:pPr>
            <a:endParaRPr lang="lv-LV" sz="3600" b="1" kern="1200" dirty="0">
              <a:solidFill>
                <a:srgbClr val="664790"/>
              </a:solidFill>
              <a:latin typeface="Verdana" panose="020B0604030504040204" pitchFamily="34" charset="0"/>
              <a:ea typeface="Verdana" panose="020B0604030504040204" pitchFamily="34" charset="0"/>
              <a:cs typeface="Verdana Bold"/>
              <a:sym typeface="Verdana Bold"/>
            </a:endParaRPr>
          </a:p>
          <a:p>
            <a:pPr defTabSz="609630">
              <a:lnSpc>
                <a:spcPts val="3360"/>
              </a:lnSpc>
              <a:buClrTx/>
            </a:pPr>
            <a:r>
              <a:rPr lang="lv-LV" sz="3200" b="1" kern="1200" dirty="0">
                <a:solidFill>
                  <a:srgbClr val="664790"/>
                </a:solidFill>
                <a:latin typeface="Verdana" panose="020B0604030504040204" pitchFamily="34" charset="0"/>
                <a:ea typeface="Verdana" panose="020B0604030504040204" pitchFamily="34" charset="0"/>
                <a:cs typeface="Verdana Bold"/>
                <a:sym typeface="Verdana Bold"/>
              </a:rPr>
              <a:t>ĪSTENOTĀJU UN PAŠVALDĪBU </a:t>
            </a:r>
            <a:r>
              <a:rPr lang="en-US" sz="3200" b="1" kern="1200" dirty="0">
                <a:solidFill>
                  <a:srgbClr val="664790"/>
                </a:solidFill>
                <a:latin typeface="Verdana" panose="020B0604030504040204" pitchFamily="34" charset="0"/>
                <a:ea typeface="Verdana" panose="020B0604030504040204" pitchFamily="34" charset="0"/>
                <a:cs typeface="Verdana Bold"/>
                <a:sym typeface="Verdana Bold"/>
              </a:rPr>
              <a:t>METODISKA</a:t>
            </a:r>
            <a:r>
              <a:rPr lang="lv-LV" sz="3200" b="1" kern="1200" dirty="0">
                <a:solidFill>
                  <a:srgbClr val="664790"/>
                </a:solidFill>
                <a:latin typeface="Verdana" panose="020B0604030504040204" pitchFamily="34" charset="0"/>
                <a:ea typeface="Verdana" panose="020B0604030504040204" pitchFamily="34" charset="0"/>
                <a:cs typeface="Verdana Bold"/>
                <a:sym typeface="Verdana Bold"/>
              </a:rPr>
              <a:t>JAM</a:t>
            </a:r>
            <a:r>
              <a:rPr lang="en-US" sz="3200" b="1" kern="1200" dirty="0">
                <a:solidFill>
                  <a:srgbClr val="664790"/>
                </a:solidFill>
                <a:latin typeface="Verdana" panose="020B0604030504040204" pitchFamily="34" charset="0"/>
                <a:ea typeface="Verdana" panose="020B0604030504040204" pitchFamily="34" charset="0"/>
                <a:cs typeface="Verdana Bold"/>
                <a:sym typeface="Verdana Bold"/>
              </a:rPr>
              <a:t> ATBALST</a:t>
            </a:r>
            <a:r>
              <a:rPr lang="lv-LV" sz="3200" b="1" kern="1200" dirty="0">
                <a:solidFill>
                  <a:srgbClr val="664790"/>
                </a:solidFill>
                <a:latin typeface="Verdana" panose="020B0604030504040204" pitchFamily="34" charset="0"/>
                <a:ea typeface="Verdana" panose="020B0604030504040204" pitchFamily="34" charset="0"/>
                <a:cs typeface="Verdana Bold"/>
                <a:sym typeface="Verdana Bold"/>
              </a:rPr>
              <a:t>AM</a:t>
            </a:r>
            <a:endParaRPr lang="en-US" sz="3200" b="1" kern="1200" dirty="0">
              <a:solidFill>
                <a:srgbClr val="664790"/>
              </a:solidFill>
              <a:latin typeface="Verdana" panose="020B0604030504040204" pitchFamily="34" charset="0"/>
              <a:ea typeface="Verdana" panose="020B0604030504040204" pitchFamily="34" charset="0"/>
              <a:cs typeface="Verdana Bold"/>
              <a:sym typeface="Verdana Bold"/>
            </a:endParaRPr>
          </a:p>
          <a:p>
            <a:pPr defTabSz="609630">
              <a:lnSpc>
                <a:spcPts val="3360"/>
              </a:lnSpc>
              <a:buClrTx/>
            </a:pPr>
            <a:endParaRPr lang="en-US" sz="2800" b="1" kern="1200" dirty="0">
              <a:solidFill>
                <a:srgbClr val="664790"/>
              </a:solidFill>
              <a:latin typeface="Verdana Bold"/>
              <a:ea typeface="Verdana Bold"/>
              <a:cs typeface="Verdana Bold"/>
              <a:sym typeface="Verdana Bold"/>
            </a:endParaRPr>
          </a:p>
        </p:txBody>
      </p:sp>
      <p:grpSp>
        <p:nvGrpSpPr>
          <p:cNvPr id="9" name="Group 9"/>
          <p:cNvGrpSpPr/>
          <p:nvPr/>
        </p:nvGrpSpPr>
        <p:grpSpPr>
          <a:xfrm>
            <a:off x="616775" y="6566070"/>
            <a:ext cx="391296" cy="291513"/>
            <a:chOff x="0" y="0"/>
            <a:chExt cx="782592" cy="583025"/>
          </a:xfrm>
        </p:grpSpPr>
        <p:sp>
          <p:nvSpPr>
            <p:cNvPr id="10" name="Freeform 10"/>
            <p:cNvSpPr/>
            <p:nvPr/>
          </p:nvSpPr>
          <p:spPr>
            <a:xfrm>
              <a:off x="0" y="0"/>
              <a:ext cx="782592" cy="583025"/>
            </a:xfrm>
            <a:custGeom>
              <a:avLst/>
              <a:gdLst/>
              <a:ahLst/>
              <a:cxnLst/>
              <a:rect l="l" t="t" r="r" b="b"/>
              <a:pathLst>
                <a:path w="782592" h="583025">
                  <a:moveTo>
                    <a:pt x="0" y="0"/>
                  </a:moveTo>
                  <a:lnTo>
                    <a:pt x="782592" y="0"/>
                  </a:lnTo>
                  <a:lnTo>
                    <a:pt x="782592" y="583025"/>
                  </a:lnTo>
                  <a:lnTo>
                    <a:pt x="0" y="583025"/>
                  </a:lnTo>
                  <a:close/>
                </a:path>
              </a:pathLst>
            </a:custGeom>
            <a:solidFill>
              <a:srgbClr val="000000">
                <a:alpha val="0"/>
              </a:srgbClr>
            </a:solidFill>
          </p:spPr>
          <p:txBody>
            <a:bodyPr/>
            <a:lstStyle/>
            <a:p>
              <a:pPr defTabSz="609630">
                <a:buClrTx/>
              </a:pPr>
              <a:r>
                <a:rPr lang="lv-LV" sz="1200" kern="1200" dirty="0">
                  <a:solidFill>
                    <a:schemeClr val="bg1"/>
                  </a:solidFill>
                  <a:latin typeface="Calibri"/>
                  <a:ea typeface="+mn-ea"/>
                  <a:cs typeface="+mn-cs"/>
                </a:rPr>
                <a:t>13</a:t>
              </a:r>
            </a:p>
          </p:txBody>
        </p:sp>
        <p:sp>
          <p:nvSpPr>
            <p:cNvPr id="11" name="TextBox 11"/>
            <p:cNvSpPr txBox="1"/>
            <p:nvPr/>
          </p:nvSpPr>
          <p:spPr>
            <a:xfrm>
              <a:off x="0" y="0"/>
              <a:ext cx="782592" cy="583025"/>
            </a:xfrm>
            <a:prstGeom prst="rect">
              <a:avLst/>
            </a:prstGeom>
          </p:spPr>
          <p:txBody>
            <a:bodyPr lIns="0" tIns="0" rIns="0" bIns="0" rtlCol="0" anchor="ctr"/>
            <a:lstStyle/>
            <a:p>
              <a:pPr algn="ctr" defTabSz="609630">
                <a:lnSpc>
                  <a:spcPts val="959"/>
                </a:lnSpc>
                <a:buClrTx/>
              </a:pPr>
              <a:endParaRPr lang="en-US" sz="800" kern="1200" dirty="0">
                <a:solidFill>
                  <a:srgbClr val="FFFFFF"/>
                </a:solidFill>
                <a:latin typeface="Verdana Pro"/>
                <a:ea typeface="Verdana Pro"/>
                <a:cs typeface="Verdana Pro"/>
                <a:sym typeface="Verdana Pro"/>
              </a:endParaRPr>
            </a:p>
          </p:txBody>
        </p:sp>
      </p:grpSp>
      <p:grpSp>
        <p:nvGrpSpPr>
          <p:cNvPr id="15" name="Group 15"/>
          <p:cNvGrpSpPr/>
          <p:nvPr/>
        </p:nvGrpSpPr>
        <p:grpSpPr>
          <a:xfrm>
            <a:off x="8999053" y="2052479"/>
            <a:ext cx="1142144" cy="1075583"/>
            <a:chOff x="0" y="0"/>
            <a:chExt cx="3046347" cy="3046347"/>
          </a:xfrm>
        </p:grpSpPr>
        <p:sp>
          <p:nvSpPr>
            <p:cNvPr id="16" name="Freeform 16"/>
            <p:cNvSpPr/>
            <p:nvPr/>
          </p:nvSpPr>
          <p:spPr>
            <a:xfrm>
              <a:off x="0" y="0"/>
              <a:ext cx="3046347" cy="3046347"/>
            </a:xfrm>
            <a:custGeom>
              <a:avLst/>
              <a:gdLst/>
              <a:ahLst/>
              <a:cxnLst/>
              <a:rect l="l" t="t" r="r" b="b"/>
              <a:pathLst>
                <a:path w="3046347" h="3046347">
                  <a:moveTo>
                    <a:pt x="0" y="0"/>
                  </a:moveTo>
                  <a:lnTo>
                    <a:pt x="3046347" y="0"/>
                  </a:lnTo>
                  <a:lnTo>
                    <a:pt x="3046347" y="3046347"/>
                  </a:lnTo>
                  <a:lnTo>
                    <a:pt x="0" y="30463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buClrTx/>
              </a:pPr>
              <a:endParaRPr lang="lv-LV" sz="1200" kern="1200">
                <a:solidFill>
                  <a:prstClr val="black"/>
                </a:solidFill>
                <a:latin typeface="Calibri"/>
                <a:ea typeface="+mn-ea"/>
                <a:cs typeface="+mn-cs"/>
              </a:endParaRPr>
            </a:p>
          </p:txBody>
        </p:sp>
        <p:sp>
          <p:nvSpPr>
            <p:cNvPr id="17" name="Freeform 17"/>
            <p:cNvSpPr/>
            <p:nvPr/>
          </p:nvSpPr>
          <p:spPr>
            <a:xfrm>
              <a:off x="370051" y="355717"/>
              <a:ext cx="2334915" cy="2334915"/>
            </a:xfrm>
            <a:custGeom>
              <a:avLst/>
              <a:gdLst/>
              <a:ahLst/>
              <a:cxnLst/>
              <a:rect l="l" t="t" r="r" b="b"/>
              <a:pathLst>
                <a:path w="2334915" h="2334915">
                  <a:moveTo>
                    <a:pt x="0" y="0"/>
                  </a:moveTo>
                  <a:lnTo>
                    <a:pt x="2334915" y="0"/>
                  </a:lnTo>
                  <a:lnTo>
                    <a:pt x="2334915" y="2334915"/>
                  </a:lnTo>
                  <a:lnTo>
                    <a:pt x="0" y="2334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buClrTx/>
              </a:pPr>
              <a:endParaRPr lang="lv-LV" sz="1200" kern="1200">
                <a:solidFill>
                  <a:prstClr val="black"/>
                </a:solidFill>
                <a:latin typeface="Calibri"/>
                <a:ea typeface="+mn-ea"/>
                <a:cs typeface="+mn-cs"/>
              </a:endParaRPr>
            </a:p>
          </p:txBody>
        </p:sp>
      </p:grpSp>
      <p:sp>
        <p:nvSpPr>
          <p:cNvPr id="21" name="TextBox 21"/>
          <p:cNvSpPr txBox="1"/>
          <p:nvPr/>
        </p:nvSpPr>
        <p:spPr>
          <a:xfrm>
            <a:off x="616775" y="3332822"/>
            <a:ext cx="3333858" cy="3018006"/>
          </a:xfrm>
          <a:prstGeom prst="rect">
            <a:avLst/>
          </a:prstGeom>
        </p:spPr>
        <p:txBody>
          <a:bodyPr lIns="0" tIns="0" rIns="0" bIns="0" rtlCol="0" anchor="t">
            <a:spAutoFit/>
          </a:bodyPr>
          <a:lstStyle/>
          <a:p>
            <a:pPr defTabSz="609630">
              <a:lnSpc>
                <a:spcPts val="2498"/>
              </a:lnSpc>
              <a:buClrTx/>
            </a:pPr>
            <a:r>
              <a:rPr lang="en-US" sz="1800" b="1" kern="1200" dirty="0">
                <a:solidFill>
                  <a:srgbClr val="63478D"/>
                </a:solidFill>
                <a:latin typeface="Verdana" panose="020B0604030504040204" pitchFamily="34" charset="0"/>
                <a:ea typeface="Verdana" panose="020B0604030504040204" pitchFamily="34" charset="0"/>
                <a:cs typeface="Verdana Bold"/>
                <a:sym typeface="Verdana Bold"/>
              </a:rPr>
              <a:t>IKVD VADLĪNIJAS</a:t>
            </a:r>
            <a:endParaRPr lang="lv-LV" sz="1810" b="1" kern="1200" dirty="0">
              <a:solidFill>
                <a:srgbClr val="63478D"/>
              </a:solidFill>
              <a:latin typeface="Verdana Bold"/>
              <a:ea typeface="Verdana Bold"/>
              <a:cs typeface="Verdana Bold"/>
              <a:sym typeface="Verdana Bold"/>
            </a:endParaRPr>
          </a:p>
          <a:p>
            <a:pPr marL="342900" indent="-342900" defTabSz="609630">
              <a:buClrTx/>
              <a:buFont typeface="Wingdings" panose="05000000000000000000" pitchFamily="2" charset="2"/>
              <a:buChar char="ü"/>
            </a:pPr>
            <a:r>
              <a:rPr lang="en-US" sz="1810" kern="1200" dirty="0">
                <a:solidFill>
                  <a:srgbClr val="63478D"/>
                </a:solidFill>
                <a:latin typeface="Verdana" panose="020B0604030504040204" pitchFamily="34" charset="0"/>
                <a:ea typeface="Verdana" panose="020B0604030504040204" pitchFamily="34" charset="0"/>
                <a:cs typeface="Verdana Bold"/>
                <a:sym typeface="Verdana Bold"/>
              </a:rPr>
              <a:t>neformālās </a:t>
            </a:r>
            <a:r>
              <a:rPr lang="en-US" sz="1810" kern="1200" dirty="0" err="1">
                <a:solidFill>
                  <a:srgbClr val="63478D"/>
                </a:solidFill>
                <a:latin typeface="Verdana" panose="020B0604030504040204" pitchFamily="34" charset="0"/>
                <a:ea typeface="Verdana" panose="020B0604030504040204" pitchFamily="34" charset="0"/>
                <a:cs typeface="Verdana Bold"/>
                <a:sym typeface="Verdana Bold"/>
              </a:rPr>
              <a:t>izglītības</a:t>
            </a:r>
            <a:r>
              <a:rPr lang="en-US" sz="1810" kern="1200" dirty="0">
                <a:solidFill>
                  <a:srgbClr val="63478D"/>
                </a:solidFill>
                <a:latin typeface="Verdana" panose="020B0604030504040204" pitchFamily="34" charset="0"/>
                <a:ea typeface="Verdana" panose="020B0604030504040204" pitchFamily="34" charset="0"/>
                <a:cs typeface="Verdana Bold"/>
                <a:sym typeface="Verdana Bold"/>
              </a:rPr>
              <a:t> </a:t>
            </a:r>
            <a:r>
              <a:rPr lang="en-US" sz="1810" kern="1200" dirty="0" err="1">
                <a:solidFill>
                  <a:srgbClr val="63478D"/>
                </a:solidFill>
                <a:latin typeface="Verdana" panose="020B0604030504040204" pitchFamily="34" charset="0"/>
                <a:ea typeface="Verdana" panose="020B0604030504040204" pitchFamily="34" charset="0"/>
                <a:cs typeface="Verdana Bold"/>
                <a:sym typeface="Verdana Bold"/>
              </a:rPr>
              <a:t>programmu</a:t>
            </a:r>
            <a:r>
              <a:rPr lang="en-US" sz="1810" kern="1200" dirty="0">
                <a:solidFill>
                  <a:srgbClr val="63478D"/>
                </a:solidFill>
                <a:latin typeface="Verdana" panose="020B0604030504040204" pitchFamily="34" charset="0"/>
                <a:ea typeface="Verdana" panose="020B0604030504040204" pitchFamily="34" charset="0"/>
                <a:cs typeface="Verdana Bold"/>
                <a:sym typeface="Verdana Bold"/>
              </a:rPr>
              <a:t> </a:t>
            </a:r>
            <a:r>
              <a:rPr lang="en-US" sz="1810" kern="1200" dirty="0" err="1">
                <a:solidFill>
                  <a:srgbClr val="63478D"/>
                </a:solidFill>
                <a:latin typeface="Verdana" panose="020B0604030504040204" pitchFamily="34" charset="0"/>
                <a:ea typeface="Verdana" panose="020B0604030504040204" pitchFamily="34" charset="0"/>
                <a:cs typeface="Verdana Bold"/>
                <a:sym typeface="Verdana Bold"/>
              </a:rPr>
              <a:t>īstenotājiem</a:t>
            </a:r>
            <a:r>
              <a:rPr lang="en-US" sz="1810" kern="1200" dirty="0">
                <a:solidFill>
                  <a:srgbClr val="63478D"/>
                </a:solidFill>
                <a:latin typeface="Verdana" panose="020B0604030504040204" pitchFamily="34" charset="0"/>
                <a:ea typeface="Verdana" panose="020B0604030504040204" pitchFamily="34" charset="0"/>
                <a:cs typeface="Verdana Bold"/>
                <a:sym typeface="Verdana Bold"/>
              </a:rPr>
              <a:t>;</a:t>
            </a:r>
            <a:endParaRPr lang="lv-LV" sz="1810" kern="1200" dirty="0">
              <a:solidFill>
                <a:srgbClr val="63478D"/>
              </a:solidFill>
              <a:latin typeface="Verdana" panose="020B0604030504040204" pitchFamily="34" charset="0"/>
              <a:ea typeface="Verdana" panose="020B0604030504040204" pitchFamily="34" charset="0"/>
              <a:cs typeface="Verdana Bold"/>
              <a:sym typeface="Verdana Bold"/>
            </a:endParaRPr>
          </a:p>
          <a:p>
            <a:pPr defTabSz="609630">
              <a:buClrTx/>
            </a:pPr>
            <a:endParaRPr lang="en-US" sz="900" kern="1200" dirty="0">
              <a:solidFill>
                <a:srgbClr val="63478D"/>
              </a:solidFill>
              <a:latin typeface="Verdana" panose="020B0604030504040204" pitchFamily="34" charset="0"/>
              <a:ea typeface="Verdana" panose="020B0604030504040204" pitchFamily="34" charset="0"/>
              <a:cs typeface="Verdana Bold"/>
              <a:sym typeface="Verdana Bold"/>
            </a:endParaRPr>
          </a:p>
          <a:p>
            <a:pPr marL="342900" indent="-342900" defTabSz="609630">
              <a:buClrTx/>
              <a:buFont typeface="Wingdings" panose="05000000000000000000" pitchFamily="2" charset="2"/>
              <a:buChar char="ü"/>
            </a:pPr>
            <a:r>
              <a:rPr lang="lv-LV" sz="1810" kern="1200" dirty="0">
                <a:solidFill>
                  <a:srgbClr val="63478D"/>
                </a:solidFill>
                <a:latin typeface="Verdana" panose="020B0604030504040204" pitchFamily="34" charset="0"/>
                <a:ea typeface="Verdana" panose="020B0604030504040204" pitchFamily="34" charset="0"/>
                <a:cs typeface="Verdana Bold"/>
                <a:sym typeface="Verdana Bold"/>
              </a:rPr>
              <a:t>pašvaldībām neformālās izglītības programmu vērtēšanai un īstenošanas atļauju izsniegšanai.</a:t>
            </a:r>
          </a:p>
          <a:p>
            <a:pPr marL="342900" indent="-342900" defTabSz="609630">
              <a:lnSpc>
                <a:spcPts val="2498"/>
              </a:lnSpc>
              <a:buClrTx/>
              <a:buFont typeface="Wingdings" panose="05000000000000000000" pitchFamily="2" charset="2"/>
              <a:buChar char="ü"/>
            </a:pPr>
            <a:endParaRPr lang="en-US" sz="1810" b="1" kern="1200" dirty="0">
              <a:solidFill>
                <a:srgbClr val="63478D"/>
              </a:solidFill>
              <a:latin typeface="Verdana Bold"/>
              <a:ea typeface="Verdana Bold"/>
              <a:cs typeface="Verdana Bold"/>
              <a:sym typeface="Verdana Bold"/>
            </a:endParaRPr>
          </a:p>
          <a:p>
            <a:pPr defTabSz="609630">
              <a:lnSpc>
                <a:spcPts val="2498"/>
              </a:lnSpc>
              <a:buClrTx/>
            </a:pPr>
            <a:endParaRPr lang="en-US" sz="1810" b="1" kern="1200" dirty="0">
              <a:solidFill>
                <a:srgbClr val="63478D"/>
              </a:solidFill>
              <a:latin typeface="Verdana Bold"/>
              <a:ea typeface="Verdana Bold"/>
              <a:cs typeface="Verdana Bold"/>
              <a:sym typeface="Verdana Bold"/>
            </a:endParaRPr>
          </a:p>
        </p:txBody>
      </p:sp>
      <p:sp>
        <p:nvSpPr>
          <p:cNvPr id="22" name="Freeform 22"/>
          <p:cNvSpPr/>
          <p:nvPr/>
        </p:nvSpPr>
        <p:spPr>
          <a:xfrm>
            <a:off x="4235985" y="3429000"/>
            <a:ext cx="90157" cy="2313097"/>
          </a:xfrm>
          <a:custGeom>
            <a:avLst/>
            <a:gdLst/>
            <a:ahLst/>
            <a:cxnLst/>
            <a:rect l="l" t="t" r="r" b="b"/>
            <a:pathLst>
              <a:path w="135235" h="3469645">
                <a:moveTo>
                  <a:pt x="0" y="0"/>
                </a:moveTo>
                <a:lnTo>
                  <a:pt x="135235" y="0"/>
                </a:lnTo>
                <a:lnTo>
                  <a:pt x="135235" y="3469645"/>
                </a:lnTo>
                <a:lnTo>
                  <a:pt x="0" y="34696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pPr>
            <a:endParaRPr lang="lv-LV" sz="1200" kern="1200">
              <a:solidFill>
                <a:prstClr val="black"/>
              </a:solidFill>
              <a:latin typeface="Calibri"/>
              <a:ea typeface="+mn-ea"/>
              <a:cs typeface="+mn-cs"/>
            </a:endParaRPr>
          </a:p>
        </p:txBody>
      </p:sp>
      <p:sp>
        <p:nvSpPr>
          <p:cNvPr id="25" name="TextBox 25"/>
          <p:cNvSpPr txBox="1"/>
          <p:nvPr/>
        </p:nvSpPr>
        <p:spPr>
          <a:xfrm>
            <a:off x="4657157" y="3429000"/>
            <a:ext cx="2739886" cy="1760738"/>
          </a:xfrm>
          <a:prstGeom prst="rect">
            <a:avLst/>
          </a:prstGeom>
        </p:spPr>
        <p:txBody>
          <a:bodyPr wrap="square" lIns="0" tIns="0" rIns="0" bIns="0" rtlCol="0" anchor="t">
            <a:spAutoFit/>
          </a:bodyPr>
          <a:lstStyle/>
          <a:p>
            <a:pPr defTabSz="609630">
              <a:lnSpc>
                <a:spcPts val="2498"/>
              </a:lnSpc>
              <a:buClrTx/>
            </a:pPr>
            <a:r>
              <a:rPr lang="en-US" sz="1800" b="1" kern="1200" dirty="0">
                <a:solidFill>
                  <a:srgbClr val="63478D"/>
                </a:solidFill>
                <a:latin typeface="Verdana" panose="020B0604030504040204" pitchFamily="34" charset="0"/>
                <a:ea typeface="Verdana" panose="020B0604030504040204" pitchFamily="34" charset="0"/>
                <a:cs typeface="Verdana Bold"/>
                <a:sym typeface="Verdana Bold"/>
              </a:rPr>
              <a:t>IKVD VADLĪNIJAS</a:t>
            </a:r>
            <a:endParaRPr lang="lv-LV" sz="1800" b="1" kern="1200" dirty="0">
              <a:solidFill>
                <a:srgbClr val="63478D"/>
              </a:solidFill>
              <a:latin typeface="Verdana" panose="020B0604030504040204" pitchFamily="34" charset="0"/>
              <a:ea typeface="Verdana" panose="020B0604030504040204" pitchFamily="34" charset="0"/>
              <a:cs typeface="Verdana Bold"/>
              <a:sym typeface="Verdana Bold"/>
            </a:endParaRPr>
          </a:p>
          <a:p>
            <a:pPr defTabSz="609630">
              <a:buClrTx/>
            </a:pPr>
            <a:r>
              <a:rPr kumimoji="0" lang="lv-LV" sz="1800" b="0"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rPr>
              <a:t>neformālās izglītības programmas īstenotāja  darbības vērtēšanai.</a:t>
            </a:r>
            <a:endParaRPr lang="lv-LV" sz="1800" b="1" kern="1200" dirty="0">
              <a:solidFill>
                <a:srgbClr val="664790"/>
              </a:solidFill>
              <a:latin typeface="Verdana" panose="020B0604030504040204" pitchFamily="34" charset="0"/>
              <a:ea typeface="Verdana" panose="020B0604030504040204" pitchFamily="34" charset="0"/>
              <a:cs typeface="Verdana Bold"/>
              <a:sym typeface="Verdana Bold"/>
            </a:endParaRPr>
          </a:p>
          <a:p>
            <a:pPr defTabSz="609630">
              <a:lnSpc>
                <a:spcPts val="2498"/>
              </a:lnSpc>
              <a:buClrTx/>
            </a:pPr>
            <a:endParaRPr lang="en-US" sz="1800" b="1" kern="1200" dirty="0">
              <a:solidFill>
                <a:srgbClr val="63478D"/>
              </a:solidFill>
              <a:latin typeface="Verdana" panose="020B0604030504040204" pitchFamily="34" charset="0"/>
              <a:ea typeface="Verdana" panose="020B0604030504040204" pitchFamily="34" charset="0"/>
              <a:cs typeface="Verdana Bold"/>
              <a:sym typeface="Verdana Bold"/>
            </a:endParaRPr>
          </a:p>
          <a:p>
            <a:pPr defTabSz="609630">
              <a:lnSpc>
                <a:spcPts val="2498"/>
              </a:lnSpc>
              <a:buClrTx/>
            </a:pPr>
            <a:r>
              <a:rPr lang="en-US" sz="1810" b="1" kern="1200" dirty="0">
                <a:solidFill>
                  <a:srgbClr val="63478D"/>
                </a:solidFill>
                <a:latin typeface="Verdana Bold"/>
                <a:ea typeface="Verdana Bold"/>
                <a:cs typeface="Verdana Bold"/>
                <a:sym typeface="Verdana Bold"/>
              </a:rPr>
              <a:t> </a:t>
            </a:r>
            <a:endParaRPr lang="en-US" sz="1810" b="1" i="1" kern="1200" dirty="0">
              <a:solidFill>
                <a:srgbClr val="63478D"/>
              </a:solidFill>
              <a:latin typeface="Verdana Bold"/>
              <a:ea typeface="Verdana Bold"/>
              <a:cs typeface="Verdana Bold"/>
              <a:sym typeface="Verdana Bold"/>
            </a:endParaRPr>
          </a:p>
        </p:txBody>
      </p:sp>
      <p:sp>
        <p:nvSpPr>
          <p:cNvPr id="29" name="TextBox 25">
            <a:extLst>
              <a:ext uri="{FF2B5EF4-FFF2-40B4-BE49-F238E27FC236}">
                <a16:creationId xmlns:a16="http://schemas.microsoft.com/office/drawing/2014/main" id="{15F0F686-A43D-69E3-D984-65C5FD599D94}"/>
              </a:ext>
            </a:extLst>
          </p:cNvPr>
          <p:cNvSpPr txBox="1"/>
          <p:nvPr/>
        </p:nvSpPr>
        <p:spPr>
          <a:xfrm>
            <a:off x="8358235" y="3422966"/>
            <a:ext cx="3095565" cy="2904641"/>
          </a:xfrm>
          <a:prstGeom prst="rect">
            <a:avLst/>
          </a:prstGeom>
        </p:spPr>
        <p:txBody>
          <a:bodyPr wrap="square" lIns="0" tIns="0" rIns="0" bIns="0" rtlCol="0" anchor="t">
            <a:spAutoFit/>
          </a:bodyPr>
          <a:lstStyle/>
          <a:p>
            <a:pPr defTabSz="609630">
              <a:buClrTx/>
            </a:pPr>
            <a:r>
              <a:rPr lang="en-US" sz="1800" b="1" kern="1200" dirty="0">
                <a:solidFill>
                  <a:srgbClr val="63478D"/>
                </a:solidFill>
                <a:latin typeface="Verdana" panose="020B0604030504040204" pitchFamily="34" charset="0"/>
                <a:ea typeface="Verdana" panose="020B0604030504040204" pitchFamily="34" charset="0"/>
                <a:cs typeface="Verdana Bold"/>
                <a:sym typeface="Verdana Bold"/>
              </a:rPr>
              <a:t>IKVD </a:t>
            </a:r>
            <a:r>
              <a:rPr lang="lv-LV" sz="1800" b="1" kern="1200" dirty="0">
                <a:solidFill>
                  <a:srgbClr val="63478D"/>
                </a:solidFill>
                <a:latin typeface="Verdana" panose="020B0604030504040204" pitchFamily="34" charset="0"/>
                <a:ea typeface="Verdana" panose="020B0604030504040204" pitchFamily="34" charset="0"/>
                <a:cs typeface="Verdana Bold"/>
                <a:sym typeface="Verdana Bold"/>
              </a:rPr>
              <a:t>KURSI / SEMINĀRI</a:t>
            </a:r>
          </a:p>
          <a:p>
            <a:pPr marL="285750" indent="-285750" defTabSz="609630">
              <a:buClrTx/>
              <a:buFont typeface="Wingdings" panose="05000000000000000000" pitchFamily="2" charset="2"/>
              <a:buChar char="ü"/>
            </a:pPr>
            <a:r>
              <a:rPr kumimoji="0" lang="lv-LV" sz="1800" b="0"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rPr>
              <a:t>ekspertu sagatavošana neformālās izglītības programmas īstenotāja darbības vērtēšanai;</a:t>
            </a:r>
          </a:p>
          <a:p>
            <a:pPr defTabSz="609630">
              <a:buClrTx/>
            </a:pPr>
            <a:endParaRPr kumimoji="0" lang="lv-LV" sz="800" b="0"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endParaRPr>
          </a:p>
          <a:p>
            <a:pPr marL="285750" indent="-285750" defTabSz="609630">
              <a:buClrTx/>
              <a:buFont typeface="Wingdings" panose="05000000000000000000" pitchFamily="2" charset="2"/>
              <a:buChar char="ü"/>
            </a:pPr>
            <a:r>
              <a:rPr kumimoji="0" lang="lv-LV" sz="1800" b="0" i="0" u="none" strike="noStrike" kern="1200" cap="none" spc="0" normalizeH="0" baseline="0" noProof="0" dirty="0">
                <a:ln>
                  <a:noFill/>
                </a:ln>
                <a:solidFill>
                  <a:srgbClr val="664790"/>
                </a:solidFill>
                <a:effectLst/>
                <a:uLnTx/>
                <a:uFillTx/>
                <a:latin typeface="Verdana" panose="020B0604030504040204" pitchFamily="34" charset="0"/>
                <a:ea typeface="Verdana" panose="020B0604030504040204" pitchFamily="34" charset="0"/>
                <a:cs typeface="Canva Sans"/>
                <a:sym typeface="Canva Sans"/>
              </a:rPr>
              <a:t>semināri neformālās izglītības programmu īstenotājiem.</a:t>
            </a:r>
            <a:endParaRPr lang="en-US" sz="1800" b="1" kern="1200" dirty="0">
              <a:solidFill>
                <a:srgbClr val="63478D"/>
              </a:solidFill>
              <a:latin typeface="Verdana" panose="020B0604030504040204" pitchFamily="34" charset="0"/>
              <a:ea typeface="Verdana" panose="020B0604030504040204" pitchFamily="34" charset="0"/>
              <a:cs typeface="Verdana Bold"/>
              <a:sym typeface="Verdana Bold"/>
            </a:endParaRPr>
          </a:p>
          <a:p>
            <a:pPr defTabSz="609630">
              <a:lnSpc>
                <a:spcPts val="2498"/>
              </a:lnSpc>
              <a:buClrTx/>
            </a:pPr>
            <a:r>
              <a:rPr lang="en-US" sz="1810" b="1" kern="1200" dirty="0">
                <a:solidFill>
                  <a:srgbClr val="63478D"/>
                </a:solidFill>
                <a:latin typeface="Verdana Bold"/>
                <a:ea typeface="Verdana Bold"/>
                <a:cs typeface="Verdana Bold"/>
                <a:sym typeface="Verdana Bold"/>
              </a:rPr>
              <a:t> </a:t>
            </a:r>
            <a:endParaRPr lang="en-US" sz="1810" b="1" i="1" kern="1200" dirty="0">
              <a:solidFill>
                <a:srgbClr val="63478D"/>
              </a:solidFill>
              <a:latin typeface="Verdana Bold"/>
              <a:ea typeface="Verdana Bold"/>
              <a:cs typeface="Verdana Bold"/>
              <a:sym typeface="Verdana Bold"/>
            </a:endParaRPr>
          </a:p>
        </p:txBody>
      </p:sp>
      <p:sp>
        <p:nvSpPr>
          <p:cNvPr id="31" name="Freeform 22">
            <a:extLst>
              <a:ext uri="{FF2B5EF4-FFF2-40B4-BE49-F238E27FC236}">
                <a16:creationId xmlns:a16="http://schemas.microsoft.com/office/drawing/2014/main" id="{DBEA68EB-DE3E-5BB7-F564-B0294F09F8E8}"/>
              </a:ext>
            </a:extLst>
          </p:cNvPr>
          <p:cNvSpPr/>
          <p:nvPr/>
        </p:nvSpPr>
        <p:spPr>
          <a:xfrm>
            <a:off x="7775703" y="3428999"/>
            <a:ext cx="90157" cy="2313097"/>
          </a:xfrm>
          <a:custGeom>
            <a:avLst/>
            <a:gdLst/>
            <a:ahLst/>
            <a:cxnLst/>
            <a:rect l="l" t="t" r="r" b="b"/>
            <a:pathLst>
              <a:path w="135235" h="3469645">
                <a:moveTo>
                  <a:pt x="0" y="0"/>
                </a:moveTo>
                <a:lnTo>
                  <a:pt x="135235" y="0"/>
                </a:lnTo>
                <a:lnTo>
                  <a:pt x="135235" y="3469645"/>
                </a:lnTo>
                <a:lnTo>
                  <a:pt x="0" y="34696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buClrTx/>
            </a:pPr>
            <a:endParaRPr lang="lv-LV" sz="1200" kern="1200">
              <a:solidFill>
                <a:prstClr val="black"/>
              </a:solidFill>
              <a:latin typeface="Calibri"/>
              <a:ea typeface="+mn-ea"/>
              <a:cs typeface="+mn-cs"/>
            </a:endParaRPr>
          </a:p>
        </p:txBody>
      </p:sp>
      <p:grpSp>
        <p:nvGrpSpPr>
          <p:cNvPr id="6" name="Group 12">
            <a:extLst>
              <a:ext uri="{FF2B5EF4-FFF2-40B4-BE49-F238E27FC236}">
                <a16:creationId xmlns:a16="http://schemas.microsoft.com/office/drawing/2014/main" id="{58EB7B64-2A89-7A3E-DCB6-039FE2327DF8}"/>
              </a:ext>
            </a:extLst>
          </p:cNvPr>
          <p:cNvGrpSpPr/>
          <p:nvPr/>
        </p:nvGrpSpPr>
        <p:grpSpPr>
          <a:xfrm>
            <a:off x="1460213" y="1957867"/>
            <a:ext cx="1064448" cy="1075583"/>
            <a:chOff x="0" y="0"/>
            <a:chExt cx="3046347" cy="3046347"/>
          </a:xfrm>
        </p:grpSpPr>
        <p:sp>
          <p:nvSpPr>
            <p:cNvPr id="7" name="Freeform 13">
              <a:extLst>
                <a:ext uri="{FF2B5EF4-FFF2-40B4-BE49-F238E27FC236}">
                  <a16:creationId xmlns:a16="http://schemas.microsoft.com/office/drawing/2014/main" id="{136DFECB-7D09-BE9F-6543-B6439495ADBB}"/>
                </a:ext>
              </a:extLst>
            </p:cNvPr>
            <p:cNvSpPr/>
            <p:nvPr/>
          </p:nvSpPr>
          <p:spPr>
            <a:xfrm>
              <a:off x="0" y="0"/>
              <a:ext cx="3046347" cy="3046347"/>
            </a:xfrm>
            <a:custGeom>
              <a:avLst/>
              <a:gdLst/>
              <a:ahLst/>
              <a:cxnLst/>
              <a:rect l="l" t="t" r="r" b="b"/>
              <a:pathLst>
                <a:path w="3046347" h="3046347">
                  <a:moveTo>
                    <a:pt x="0" y="0"/>
                  </a:moveTo>
                  <a:lnTo>
                    <a:pt x="3046347" y="0"/>
                  </a:lnTo>
                  <a:lnTo>
                    <a:pt x="3046347" y="3046347"/>
                  </a:lnTo>
                  <a:lnTo>
                    <a:pt x="0" y="30463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buClrTx/>
              </a:pPr>
              <a:endParaRPr lang="lv-LV" sz="1200" kern="1200">
                <a:solidFill>
                  <a:prstClr val="black"/>
                </a:solidFill>
                <a:latin typeface="Calibri"/>
                <a:ea typeface="+mn-ea"/>
                <a:cs typeface="+mn-cs"/>
              </a:endParaRPr>
            </a:p>
          </p:txBody>
        </p:sp>
        <p:sp>
          <p:nvSpPr>
            <p:cNvPr id="18" name="Freeform 14">
              <a:extLst>
                <a:ext uri="{FF2B5EF4-FFF2-40B4-BE49-F238E27FC236}">
                  <a16:creationId xmlns:a16="http://schemas.microsoft.com/office/drawing/2014/main" id="{F4D4DA0C-D6BC-F151-5930-6ACA10105FD8}"/>
                </a:ext>
              </a:extLst>
            </p:cNvPr>
            <p:cNvSpPr/>
            <p:nvPr/>
          </p:nvSpPr>
          <p:spPr>
            <a:xfrm>
              <a:off x="526797" y="588177"/>
              <a:ext cx="1891223" cy="1799025"/>
            </a:xfrm>
            <a:custGeom>
              <a:avLst/>
              <a:gdLst/>
              <a:ahLst/>
              <a:cxnLst/>
              <a:rect l="l" t="t" r="r" b="b"/>
              <a:pathLst>
                <a:path w="1891223" h="1799025">
                  <a:moveTo>
                    <a:pt x="0" y="0"/>
                  </a:moveTo>
                  <a:lnTo>
                    <a:pt x="1891223" y="0"/>
                  </a:lnTo>
                  <a:lnTo>
                    <a:pt x="1891223" y="1799025"/>
                  </a:lnTo>
                  <a:lnTo>
                    <a:pt x="0" y="1799025"/>
                  </a:lnTo>
                  <a:lnTo>
                    <a:pt x="0" y="0"/>
                  </a:lnTo>
                  <a:close/>
                </a:path>
              </a:pathLst>
            </a:custGeom>
            <a:blipFill>
              <a:blip>
                <a:extLst>
                  <a:ext uri="{96DAC541-7B7A-43D3-8B79-37D633B846F1}">
                    <asvg:svgBlip xmlns:asvg="http://schemas.microsoft.com/office/drawing/2016/SVG/main" r:embed="rId5"/>
                  </a:ext>
                </a:extLst>
              </a:blip>
              <a:stretch>
                <a:fillRect l="-204" r="-204"/>
              </a:stretch>
            </a:blipFill>
          </p:spPr>
          <p:txBody>
            <a:bodyPr/>
            <a:lstStyle/>
            <a:p>
              <a:pPr defTabSz="609630">
                <a:buClrTx/>
              </a:pPr>
              <a:endParaRPr lang="lv-LV" sz="1200" kern="1200">
                <a:solidFill>
                  <a:prstClr val="black"/>
                </a:solidFill>
                <a:latin typeface="Calibri"/>
                <a:ea typeface="+mn-ea"/>
                <a:cs typeface="+mn-cs"/>
              </a:endParaRPr>
            </a:p>
          </p:txBody>
        </p:sp>
      </p:grpSp>
      <p:grpSp>
        <p:nvGrpSpPr>
          <p:cNvPr id="30" name="Group 14">
            <a:extLst>
              <a:ext uri="{FF2B5EF4-FFF2-40B4-BE49-F238E27FC236}">
                <a16:creationId xmlns:a16="http://schemas.microsoft.com/office/drawing/2014/main" id="{859B6261-A844-22C0-7A50-63EC7312E67C}"/>
              </a:ext>
            </a:extLst>
          </p:cNvPr>
          <p:cNvGrpSpPr/>
          <p:nvPr/>
        </p:nvGrpSpPr>
        <p:grpSpPr>
          <a:xfrm>
            <a:off x="5156138" y="1957867"/>
            <a:ext cx="1142144" cy="1170195"/>
            <a:chOff x="0" y="0"/>
            <a:chExt cx="3046347" cy="3046347"/>
          </a:xfrm>
        </p:grpSpPr>
        <p:sp>
          <p:nvSpPr>
            <p:cNvPr id="32" name="Freeform 15">
              <a:extLst>
                <a:ext uri="{FF2B5EF4-FFF2-40B4-BE49-F238E27FC236}">
                  <a16:creationId xmlns:a16="http://schemas.microsoft.com/office/drawing/2014/main" id="{572616AC-BF14-FF94-A604-3386AFAB8F73}"/>
                </a:ext>
              </a:extLst>
            </p:cNvPr>
            <p:cNvSpPr/>
            <p:nvPr/>
          </p:nvSpPr>
          <p:spPr>
            <a:xfrm>
              <a:off x="0" y="0"/>
              <a:ext cx="3046347" cy="3046347"/>
            </a:xfrm>
            <a:custGeom>
              <a:avLst/>
              <a:gdLst/>
              <a:ahLst/>
              <a:cxnLst/>
              <a:rect l="l" t="t" r="r" b="b"/>
              <a:pathLst>
                <a:path w="3046347" h="3046347">
                  <a:moveTo>
                    <a:pt x="0" y="0"/>
                  </a:moveTo>
                  <a:lnTo>
                    <a:pt x="3046347" y="0"/>
                  </a:lnTo>
                  <a:lnTo>
                    <a:pt x="3046347" y="3046347"/>
                  </a:lnTo>
                  <a:lnTo>
                    <a:pt x="0" y="304634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lv-LV"/>
            </a:p>
          </p:txBody>
        </p:sp>
        <p:sp>
          <p:nvSpPr>
            <p:cNvPr id="33" name="Freeform 16">
              <a:extLst>
                <a:ext uri="{FF2B5EF4-FFF2-40B4-BE49-F238E27FC236}">
                  <a16:creationId xmlns:a16="http://schemas.microsoft.com/office/drawing/2014/main" id="{2E93D5B4-32B3-9873-B68C-183F5F6EAF83}"/>
                </a:ext>
              </a:extLst>
            </p:cNvPr>
            <p:cNvSpPr/>
            <p:nvPr/>
          </p:nvSpPr>
          <p:spPr>
            <a:xfrm>
              <a:off x="487684" y="561464"/>
              <a:ext cx="2070978" cy="1923421"/>
            </a:xfrm>
            <a:custGeom>
              <a:avLst/>
              <a:gdLst/>
              <a:ahLst/>
              <a:cxnLst/>
              <a:rect l="l" t="t" r="r" b="b"/>
              <a:pathLst>
                <a:path w="2070978" h="1923421">
                  <a:moveTo>
                    <a:pt x="0" y="0"/>
                  </a:moveTo>
                  <a:lnTo>
                    <a:pt x="2070978" y="0"/>
                  </a:lnTo>
                  <a:lnTo>
                    <a:pt x="2070978" y="1923421"/>
                  </a:lnTo>
                  <a:lnTo>
                    <a:pt x="0" y="1923421"/>
                  </a:lnTo>
                  <a:lnTo>
                    <a:pt x="0" y="0"/>
                  </a:lnTo>
                  <a:close/>
                </a:path>
              </a:pathLst>
            </a:custGeom>
            <a:blipFill>
              <a:blip>
                <a:extLst>
                  <a:ext uri="{96DAC541-7B7A-43D3-8B79-37D633B846F1}">
                    <asvg:svgBlip xmlns:asvg="http://schemas.microsoft.com/office/drawing/2016/SVG/main" r:embed="rId6"/>
                  </a:ext>
                </a:extLst>
              </a:blip>
              <a:stretch>
                <a:fillRect l="-56" r="-56"/>
              </a:stretch>
            </a:blipFill>
          </p:spPr>
          <p:txBody>
            <a:bodyPr/>
            <a:lstStyle/>
            <a:p>
              <a:endParaRPr lang="lv-LV"/>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10894C0-1117-9C00-09D3-46F5DBFBBEB3}"/>
              </a:ext>
            </a:extLst>
          </p:cNvPr>
          <p:cNvSpPr>
            <a:spLocks noGrp="1"/>
          </p:cNvSpPr>
          <p:nvPr>
            <p:ph type="ctrTitle"/>
          </p:nvPr>
        </p:nvSpPr>
        <p:spPr>
          <a:xfrm>
            <a:off x="885940" y="3161905"/>
            <a:ext cx="5110697" cy="748198"/>
          </a:xfrm>
        </p:spPr>
        <p:txBody>
          <a:bodyPr/>
          <a:lstStyle/>
          <a:p>
            <a:r>
              <a:rPr lang="lv-LV" sz="4400" dirty="0"/>
              <a:t>Uz sadarbību!</a:t>
            </a:r>
          </a:p>
        </p:txBody>
      </p:sp>
      <p:pic>
        <p:nvPicPr>
          <p:cNvPr id="6" name="Attēls 5">
            <a:extLst>
              <a:ext uri="{FF2B5EF4-FFF2-40B4-BE49-F238E27FC236}">
                <a16:creationId xmlns:a16="http://schemas.microsoft.com/office/drawing/2014/main" id="{2822AEE2-EA85-37F6-6520-3EDAB72A6B60}"/>
              </a:ext>
            </a:extLst>
          </p:cNvPr>
          <p:cNvPicPr>
            <a:picLocks noChangeAspect="1"/>
          </p:cNvPicPr>
          <p:nvPr/>
        </p:nvPicPr>
        <p:blipFill>
          <a:blip r:embed="rId2"/>
          <a:stretch>
            <a:fillRect/>
          </a:stretch>
        </p:blipFill>
        <p:spPr>
          <a:xfrm>
            <a:off x="7028240" y="2192522"/>
            <a:ext cx="5163760" cy="4676037"/>
          </a:xfrm>
          <a:prstGeom prst="rect">
            <a:avLst/>
          </a:prstGeom>
        </p:spPr>
      </p:pic>
      <p:sp>
        <p:nvSpPr>
          <p:cNvPr id="8" name="Freeform 2">
            <a:extLst>
              <a:ext uri="{FF2B5EF4-FFF2-40B4-BE49-F238E27FC236}">
                <a16:creationId xmlns:a16="http://schemas.microsoft.com/office/drawing/2014/main" id="{146AFA72-1B73-E265-CB56-AD14E07DEC61}"/>
              </a:ext>
            </a:extLst>
          </p:cNvPr>
          <p:cNvSpPr/>
          <p:nvPr/>
        </p:nvSpPr>
        <p:spPr>
          <a:xfrm>
            <a:off x="806244" y="0"/>
            <a:ext cx="2635045" cy="1897626"/>
          </a:xfrm>
          <a:custGeom>
            <a:avLst/>
            <a:gdLst/>
            <a:ahLst/>
            <a:cxnLst/>
            <a:rect l="l" t="t" r="r" b="b"/>
            <a:pathLst>
              <a:path w="4609727" h="3026017">
                <a:moveTo>
                  <a:pt x="0" y="0"/>
                </a:moveTo>
                <a:lnTo>
                  <a:pt x="4609727" y="0"/>
                </a:lnTo>
                <a:lnTo>
                  <a:pt x="4609727" y="3026017"/>
                </a:lnTo>
                <a:lnTo>
                  <a:pt x="0" y="3026017"/>
                </a:lnTo>
                <a:lnTo>
                  <a:pt x="0" y="0"/>
                </a:lnTo>
                <a:close/>
              </a:path>
            </a:pathLst>
          </a:custGeom>
          <a:blipFill>
            <a:blip r:embed="rId3"/>
            <a:stretch>
              <a:fillRect l="-20765" t="-2145" r="-25301" b="-8129"/>
            </a:stretch>
          </a:blipFill>
        </p:spPr>
        <p:txBody>
          <a:bodyPr/>
          <a:lstStyle/>
          <a:p>
            <a:endParaRPr lang="lv-LV"/>
          </a:p>
        </p:txBody>
      </p:sp>
      <p:sp>
        <p:nvSpPr>
          <p:cNvPr id="3" name="TextBox 2">
            <a:extLst>
              <a:ext uri="{FF2B5EF4-FFF2-40B4-BE49-F238E27FC236}">
                <a16:creationId xmlns:a16="http://schemas.microsoft.com/office/drawing/2014/main" id="{94E54B45-D457-8A06-67D1-2ED6C6B349F4}"/>
              </a:ext>
            </a:extLst>
          </p:cNvPr>
          <p:cNvSpPr txBox="1"/>
          <p:nvPr/>
        </p:nvSpPr>
        <p:spPr>
          <a:xfrm>
            <a:off x="269936" y="5850022"/>
            <a:ext cx="4020652" cy="461665"/>
          </a:xfrm>
          <a:prstGeom prst="rect">
            <a:avLst/>
          </a:prstGeom>
          <a:noFill/>
        </p:spPr>
        <p:txBody>
          <a:bodyPr wrap="none" rtlCol="0">
            <a:spAutoFit/>
          </a:bodyPr>
          <a:lstStyle/>
          <a:p>
            <a:r>
              <a:rPr lang="lv-LV" sz="1200" i="1" dirty="0">
                <a:solidFill>
                  <a:schemeClr val="bg1"/>
                </a:solidFill>
                <a:latin typeface="Verdana" panose="020B0604030504040204" pitchFamily="34" charset="0"/>
                <a:ea typeface="Verdana" panose="020B0604030504040204" pitchFamily="34" charset="0"/>
              </a:rPr>
              <a:t>Izglītības kvalitātes valsts dienesta jaunā adrese:</a:t>
            </a:r>
          </a:p>
          <a:p>
            <a:r>
              <a:rPr lang="lv-LV" sz="1200" i="1" dirty="0">
                <a:solidFill>
                  <a:schemeClr val="bg1"/>
                </a:solidFill>
                <a:latin typeface="Verdana" panose="020B0604030504040204" pitchFamily="34" charset="0"/>
                <a:ea typeface="Verdana" panose="020B0604030504040204" pitchFamily="34" charset="0"/>
              </a:rPr>
              <a:t>Meistaru iela 10, Rīga, LV-1050</a:t>
            </a:r>
          </a:p>
        </p:txBody>
      </p:sp>
      <p:sp>
        <p:nvSpPr>
          <p:cNvPr id="5" name="TextBox 4">
            <a:extLst>
              <a:ext uri="{FF2B5EF4-FFF2-40B4-BE49-F238E27FC236}">
                <a16:creationId xmlns:a16="http://schemas.microsoft.com/office/drawing/2014/main" id="{A2549D01-F28E-47FA-1222-BD5789FCD498}"/>
              </a:ext>
            </a:extLst>
          </p:cNvPr>
          <p:cNvSpPr txBox="1"/>
          <p:nvPr/>
        </p:nvSpPr>
        <p:spPr>
          <a:xfrm>
            <a:off x="269936" y="4653421"/>
            <a:ext cx="6108166" cy="1015663"/>
          </a:xfrm>
          <a:prstGeom prst="rect">
            <a:avLst/>
          </a:prstGeom>
          <a:noFill/>
        </p:spPr>
        <p:txBody>
          <a:bodyPr wrap="square" rtlCol="0">
            <a:spAutoFit/>
          </a:bodyPr>
          <a:lstStyle/>
          <a:p>
            <a:r>
              <a:rPr lang="lv-LV" sz="1200" dirty="0">
                <a:solidFill>
                  <a:schemeClr val="bg1"/>
                </a:solidFill>
                <a:latin typeface="Verdana" panose="020B0604030504040204" pitchFamily="34" charset="0"/>
                <a:ea typeface="Verdana" panose="020B0604030504040204" pitchFamily="34" charset="0"/>
              </a:rPr>
              <a:t>Eiropas Sociālā fonda Plus projekts </a:t>
            </a:r>
            <a:r>
              <a:rPr lang="nn-NO" sz="1200" dirty="0">
                <a:solidFill>
                  <a:schemeClr val="bg1"/>
                </a:solidFill>
                <a:latin typeface="Verdana" panose="020B0604030504040204" pitchFamily="34" charset="0"/>
                <a:ea typeface="Verdana" panose="020B0604030504040204" pitchFamily="34" charset="0"/>
              </a:rPr>
              <a:t>Nr. 4.2.4.2/1/24/I/001</a:t>
            </a:r>
            <a:endParaRPr lang="lv-LV" sz="1200" dirty="0">
              <a:solidFill>
                <a:schemeClr val="bg1"/>
              </a:solidFill>
              <a:latin typeface="Verdana" panose="020B0604030504040204" pitchFamily="34" charset="0"/>
              <a:ea typeface="Verdana" panose="020B0604030504040204" pitchFamily="34" charset="0"/>
            </a:endParaRPr>
          </a:p>
          <a:p>
            <a:r>
              <a:rPr lang="lv-LV" sz="1200" dirty="0">
                <a:solidFill>
                  <a:schemeClr val="bg1"/>
                </a:solidFill>
                <a:latin typeface="Verdana" panose="020B0604030504040204" pitchFamily="34" charset="0"/>
                <a:ea typeface="Verdana" panose="020B0604030504040204" pitchFamily="34" charset="0"/>
              </a:rPr>
              <a:t>“Atbalsts pieaugušo individuālajās vajadzībās balstītai pieaugušo izglītībai”</a:t>
            </a:r>
          </a:p>
          <a:p>
            <a:r>
              <a:rPr lang="lv-LV" sz="1200" dirty="0">
                <a:solidFill>
                  <a:schemeClr val="bg1"/>
                </a:solidFill>
                <a:latin typeface="Verdana" panose="020B0604030504040204" pitchFamily="34" charset="0"/>
                <a:ea typeface="Verdana" panose="020B0604030504040204" pitchFamily="34" charset="0"/>
              </a:rPr>
              <a:t>Projekta koordinatore Inese </a:t>
            </a:r>
            <a:r>
              <a:rPr lang="lv-LV" sz="1200" dirty="0" err="1">
                <a:solidFill>
                  <a:schemeClr val="bg1"/>
                </a:solidFill>
                <a:latin typeface="Verdana" panose="020B0604030504040204" pitchFamily="34" charset="0"/>
                <a:ea typeface="Verdana" panose="020B0604030504040204" pitchFamily="34" charset="0"/>
              </a:rPr>
              <a:t>Vilāne</a:t>
            </a:r>
            <a:endParaRPr lang="lv-LV" sz="1200" dirty="0">
              <a:solidFill>
                <a:schemeClr val="bg1"/>
              </a:solidFill>
              <a:latin typeface="Verdana" panose="020B0604030504040204" pitchFamily="34" charset="0"/>
              <a:ea typeface="Verdana" panose="020B0604030504040204" pitchFamily="34" charset="0"/>
            </a:endParaRPr>
          </a:p>
          <a:p>
            <a:r>
              <a:rPr lang="lv-LV" sz="1200" dirty="0">
                <a:solidFill>
                  <a:schemeClr val="bg1"/>
                </a:solidFill>
                <a:latin typeface="Verdana" panose="020B0604030504040204" pitchFamily="34" charset="0"/>
                <a:ea typeface="Verdana" panose="020B0604030504040204" pitchFamily="34" charset="0"/>
              </a:rPr>
              <a:t>Izglītības kvalitātes valsts dienests</a:t>
            </a:r>
          </a:p>
          <a:p>
            <a:r>
              <a:rPr lang="lv-LV" sz="1200" dirty="0">
                <a:solidFill>
                  <a:schemeClr val="bg1"/>
                </a:solidFill>
                <a:latin typeface="Verdana" panose="020B0604030504040204" pitchFamily="34" charset="0"/>
                <a:ea typeface="Verdana" panose="020B0604030504040204" pitchFamily="34" charset="0"/>
              </a:rPr>
              <a:t>inese.vilane@ikvd.gov.lv</a:t>
            </a:r>
          </a:p>
        </p:txBody>
      </p:sp>
    </p:spTree>
    <p:extLst>
      <p:ext uri="{BB962C8B-B14F-4D97-AF65-F5344CB8AC3E}">
        <p14:creationId xmlns:p14="http://schemas.microsoft.com/office/powerpoint/2010/main" val="1854040721"/>
      </p:ext>
    </p:extLst>
  </p:cSld>
  <p:clrMapOvr>
    <a:masterClrMapping/>
  </p:clrMapOvr>
</p:sld>
</file>

<file path=ppt/theme/theme1.xml><?xml version="1.0" encoding="utf-8"?>
<a:theme xmlns:a="http://schemas.openxmlformats.org/drawingml/2006/main" name="Office Theme">
  <a:themeElements>
    <a:clrScheme name="Custom 21">
      <a:dk1>
        <a:srgbClr val="664690"/>
      </a:dk1>
      <a:lt1>
        <a:srgbClr val="FFFFFF"/>
      </a:lt1>
      <a:dk2>
        <a:srgbClr val="664690"/>
      </a:dk2>
      <a:lt2>
        <a:srgbClr val="FFFFFF"/>
      </a:lt2>
      <a:accent1>
        <a:srgbClr val="664690"/>
      </a:accent1>
      <a:accent2>
        <a:srgbClr val="856CA6"/>
      </a:accent2>
      <a:accent3>
        <a:srgbClr val="A391BC"/>
      </a:accent3>
      <a:accent4>
        <a:srgbClr val="C2B5D3"/>
      </a:accent4>
      <a:accent5>
        <a:srgbClr val="E0DAE9"/>
      </a:accent5>
      <a:accent6>
        <a:srgbClr val="EFECF3"/>
      </a:accent6>
      <a:hlink>
        <a:srgbClr val="442583"/>
      </a:hlink>
      <a:folHlink>
        <a:srgbClr val="6646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21">
      <a:dk1>
        <a:srgbClr val="664690"/>
      </a:dk1>
      <a:lt1>
        <a:srgbClr val="FFFFFF"/>
      </a:lt1>
      <a:dk2>
        <a:srgbClr val="664690"/>
      </a:dk2>
      <a:lt2>
        <a:srgbClr val="FFFFFF"/>
      </a:lt2>
      <a:accent1>
        <a:srgbClr val="664690"/>
      </a:accent1>
      <a:accent2>
        <a:srgbClr val="856CA6"/>
      </a:accent2>
      <a:accent3>
        <a:srgbClr val="A391BC"/>
      </a:accent3>
      <a:accent4>
        <a:srgbClr val="C2B5D3"/>
      </a:accent4>
      <a:accent5>
        <a:srgbClr val="E0DAE9"/>
      </a:accent5>
      <a:accent6>
        <a:srgbClr val="EFECF3"/>
      </a:accent6>
      <a:hlink>
        <a:srgbClr val="442583"/>
      </a:hlink>
      <a:folHlink>
        <a:srgbClr val="6646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Office Theme">
  <a:themeElements>
    <a:clrScheme name="Custom 21">
      <a:dk1>
        <a:srgbClr val="664690"/>
      </a:dk1>
      <a:lt1>
        <a:srgbClr val="FFFFFF"/>
      </a:lt1>
      <a:dk2>
        <a:srgbClr val="664690"/>
      </a:dk2>
      <a:lt2>
        <a:srgbClr val="FFFFFF"/>
      </a:lt2>
      <a:accent1>
        <a:srgbClr val="664690"/>
      </a:accent1>
      <a:accent2>
        <a:srgbClr val="856CA6"/>
      </a:accent2>
      <a:accent3>
        <a:srgbClr val="A391BC"/>
      </a:accent3>
      <a:accent4>
        <a:srgbClr val="C2B5D3"/>
      </a:accent4>
      <a:accent5>
        <a:srgbClr val="E0DAE9"/>
      </a:accent5>
      <a:accent6>
        <a:srgbClr val="EFECF3"/>
      </a:accent6>
      <a:hlink>
        <a:srgbClr val="442583"/>
      </a:hlink>
      <a:folHlink>
        <a:srgbClr val="66469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s" ma:contentTypeID="0x0101002DD8631D78EB0C4FB958E278CC027503" ma:contentTypeVersion="15" ma:contentTypeDescription="Izveidot jaunu dokumentu." ma:contentTypeScope="" ma:versionID="717f2d3bd9eebd0759fbad94bf176b88">
  <xsd:schema xmlns:xsd="http://www.w3.org/2001/XMLSchema" xmlns:xs="http://www.w3.org/2001/XMLSchema" xmlns:p="http://schemas.microsoft.com/office/2006/metadata/properties" xmlns:ns2="d6b792e9-0119-4235-90d0-246d6d12e207" xmlns:ns3="ee377be5-f687-4ad6-9614-637d91ead6de" targetNamespace="http://schemas.microsoft.com/office/2006/metadata/properties" ma:root="true" ma:fieldsID="dd294ba392d5e8200f40b100bd9bf4cc" ns2:_="" ns3:_="">
    <xsd:import namespace="d6b792e9-0119-4235-90d0-246d6d12e207"/>
    <xsd:import namespace="ee377be5-f687-4ad6-9614-637d91ead6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792e9-0119-4235-90d0-246d6d12e207" elementFormDefault="qualified">
    <xsd:import namespace="http://schemas.microsoft.com/office/2006/documentManagement/types"/>
    <xsd:import namespace="http://schemas.microsoft.com/office/infopath/2007/PartnerControls"/>
    <xsd:element name="SharedWithUsers" ma:index="8"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Koplietots ar: detalizēti" ma:internalName="SharedWithDetails" ma:readOnly="true">
      <xsd:simpleType>
        <xsd:restriction base="dms:Note">
          <xsd:maxLength value="255"/>
        </xsd:restriction>
      </xsd:simpleType>
    </xsd:element>
    <xsd:element name="TaxCatchAll" ma:index="20" nillable="true" ma:displayName="Taxonomy Catch All Column" ma:hidden="true" ma:list="{a9713367-5655-4bb1-aa36-b92d71f9c812}" ma:internalName="TaxCatchAll" ma:showField="CatchAllData" ma:web="d6b792e9-0119-4235-90d0-246d6d12e20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e377be5-f687-4ad6-9614-637d91ead6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ttēlu atzīmes" ma:readOnly="false" ma:fieldId="{5cf76f15-5ced-4ddc-b409-7134ff3c332f}" ma:taxonomyMulti="true" ma:sspId="131ca4f9-2200-4e0f-b8b4-be7276bb5b69"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6b792e9-0119-4235-90d0-246d6d12e207" xsi:nil="true"/>
    <lcf76f155ced4ddcb4097134ff3c332f xmlns="ee377be5-f687-4ad6-9614-637d91ead6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76897DC-57E6-4132-B10C-8547E9C43546}">
  <ds:schemaRefs>
    <ds:schemaRef ds:uri="http://schemas.microsoft.com/sharepoint/v3/contenttype/forms"/>
  </ds:schemaRefs>
</ds:datastoreItem>
</file>

<file path=customXml/itemProps2.xml><?xml version="1.0" encoding="utf-8"?>
<ds:datastoreItem xmlns:ds="http://schemas.openxmlformats.org/officeDocument/2006/customXml" ds:itemID="{C06BB78B-7096-4895-A0D9-E71A41EEAE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b792e9-0119-4235-90d0-246d6d12e207"/>
    <ds:schemaRef ds:uri="ee377be5-f687-4ad6-9614-637d91ead6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B97518-8DCA-46A4-8A70-E39E1E31BA48}">
  <ds:schemaRefs>
    <ds:schemaRef ds:uri="fd5146c4-4f52-4b51-984e-58796e7c336b"/>
    <ds:schemaRef ds:uri="http://purl.org/dc/dcmitype/"/>
    <ds:schemaRef ds:uri="http://purl.org/dc/elements/1.1/"/>
    <ds:schemaRef ds:uri="http://schemas.microsoft.com/office/2006/documentManagement/types"/>
    <ds:schemaRef ds:uri="http://schemas.openxmlformats.org/package/2006/metadata/core-properties"/>
    <ds:schemaRef ds:uri="e51b5ad4-f76d-4a89-80df-cc4eeb958142"/>
    <ds:schemaRef ds:uri="http://purl.org/dc/terms/"/>
    <ds:schemaRef ds:uri="http://schemas.microsoft.com/office/infopath/2007/PartnerControls"/>
    <ds:schemaRef ds:uri="http://schemas.microsoft.com/office/2006/metadata/properties"/>
    <ds:schemaRef ds:uri="http://www.w3.org/XML/1998/namespace"/>
    <ds:schemaRef ds:uri="d6b792e9-0119-4235-90d0-246d6d12e207"/>
    <ds:schemaRef ds:uri="ee377be5-f687-4ad6-9614-637d91ead6de"/>
  </ds:schemaRefs>
</ds:datastoreItem>
</file>

<file path=docMetadata/LabelInfo.xml><?xml version="1.0" encoding="utf-8"?>
<clbl:labelList xmlns:clbl="http://schemas.microsoft.com/office/2020/mipLabelMetadata">
  <clbl:label id="{63587698-06f1-46fc-a8b0-b62f509f6f35}" enabled="0" method="" siteId="{63587698-06f1-46fc-a8b0-b62f509f6f35}" removed="1"/>
</clbl:labelList>
</file>

<file path=docProps/app.xml><?xml version="1.0" encoding="utf-8"?>
<Properties xmlns="http://schemas.openxmlformats.org/officeDocument/2006/extended-properties" xmlns:vt="http://schemas.openxmlformats.org/officeDocument/2006/docPropsVTypes">
  <TotalTime>0</TotalTime>
  <Words>1335</Words>
  <Application>Microsoft Office PowerPoint</Application>
  <PresentationFormat>Platekrāna</PresentationFormat>
  <Paragraphs>127</Paragraphs>
  <Slides>14</Slides>
  <Notes>5</Notes>
  <HiddenSlides>0</HiddenSlides>
  <MMClips>0</MMClips>
  <ScaleCrop>false</ScaleCrop>
  <HeadingPairs>
    <vt:vector size="4" baseType="variant">
      <vt:variant>
        <vt:lpstr>Dizains</vt:lpstr>
      </vt:variant>
      <vt:variant>
        <vt:i4>4</vt:i4>
      </vt:variant>
      <vt:variant>
        <vt:lpstr>Slaidu virsraksti</vt:lpstr>
      </vt:variant>
      <vt:variant>
        <vt:i4>14</vt:i4>
      </vt:variant>
    </vt:vector>
  </HeadingPairs>
  <TitlesOfParts>
    <vt:vector size="18" baseType="lpstr">
      <vt:lpstr>Office Theme</vt:lpstr>
      <vt:lpstr>1_Office Theme</vt:lpstr>
      <vt:lpstr>4_Office Theme</vt:lpstr>
      <vt:lpstr>5_Office Theme</vt:lpstr>
      <vt:lpstr>NEFORMĀLĀS IZGLĪTĪBAS REGULĒJUMA PILNVEIDE</vt:lpstr>
      <vt:lpstr>PowerPoint prezentācija</vt:lpstr>
      <vt:lpstr>PowerPoint prezentācija</vt:lpstr>
      <vt:lpstr>  IZGLĪTĪBAS LIKUMA GROZĪJUMI VEICINĀS:   </vt:lpstr>
      <vt:lpstr>PowerPoint prezentācija</vt:lpstr>
      <vt:lpstr> REGULĀRA NEFORMĀLĀS IZGLĪTĪBAS ĪSTENOTĀJA DARBĪBAS KVALITĀTES IZVĒRTĒŠANA  (NO 2027. GADA 1. APRĪĻA)  </vt:lpstr>
      <vt:lpstr>PowerPoint prezentācija</vt:lpstr>
      <vt:lpstr>2026. GADA 5. FEBRUĀRĪ SAEIMĀ PIEŅEMTIE GROZĪJUMI IZGLĪTĪBAS LIKUMĀ  (STĀJĀS SPĒKĀ 2026. GADA 20. FEBRUĀRĪ) (PIEEJAMI: https://www.vestnesis.lv/op/2026/36.3)</vt:lpstr>
      <vt:lpstr>PowerPoint prezentācija</vt:lpstr>
      <vt:lpstr>MK NOTEIKUMU PROJEKTĀ IETVERTAIS REGULĒJUMS: NIP  (noteikumu projekta redakcija uz 25.09.2026.)</vt:lpstr>
      <vt:lpstr> NOTEIKUMU PROJEKTĀ IETVERTAIS REGULĒJUMS: ATĻAUJAS  (noteikumu projekta redakcija uz 25.09.2026.)  </vt:lpstr>
      <vt:lpstr>PowerPoint prezentācija</vt:lpstr>
      <vt:lpstr>PowerPoint prezentācija</vt:lpstr>
      <vt:lpstr>Uz sadarbību!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IZM_LPS_sarunas_29052025</dc:title>
  <dc:creator>Edijs Šauers</dc:creator>
  <cp:lastModifiedBy>Inese Vilāne</cp:lastModifiedBy>
  <cp:revision>160</cp:revision>
  <dcterms:modified xsi:type="dcterms:W3CDTF">2026-10-18T20:09:08Z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0x0101002DD8631D78EB0C4FB958E278CC027503</vt:lpwstr>
  </property>
</Properties>
</file>