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6134" r:id="rId2"/>
  </p:sldMasterIdLst>
  <p:notesMasterIdLst>
    <p:notesMasterId r:id="rId29"/>
  </p:notesMasterIdLst>
  <p:handoutMasterIdLst>
    <p:handoutMasterId r:id="rId30"/>
  </p:handoutMasterIdLst>
  <p:sldIdLst>
    <p:sldId id="1050" r:id="rId3"/>
    <p:sldId id="1600" r:id="rId4"/>
    <p:sldId id="1592" r:id="rId5"/>
    <p:sldId id="1593" r:id="rId6"/>
    <p:sldId id="1594" r:id="rId7"/>
    <p:sldId id="1606" r:id="rId8"/>
    <p:sldId id="1599" r:id="rId9"/>
    <p:sldId id="1597" r:id="rId10"/>
    <p:sldId id="1598" r:id="rId11"/>
    <p:sldId id="1596" r:id="rId12"/>
    <p:sldId id="1562" r:id="rId13"/>
    <p:sldId id="1587" r:id="rId14"/>
    <p:sldId id="1590" r:id="rId15"/>
    <p:sldId id="1564" r:id="rId16"/>
    <p:sldId id="1566" r:id="rId17"/>
    <p:sldId id="1589" r:id="rId18"/>
    <p:sldId id="1568" r:id="rId19"/>
    <p:sldId id="1582" r:id="rId20"/>
    <p:sldId id="1579" r:id="rId21"/>
    <p:sldId id="1569" r:id="rId22"/>
    <p:sldId id="1583" r:id="rId23"/>
    <p:sldId id="1601" r:id="rId24"/>
    <p:sldId id="1602" r:id="rId25"/>
    <p:sldId id="1603" r:id="rId26"/>
    <p:sldId id="1604" r:id="rId27"/>
    <p:sldId id="577" r:id="rId28"/>
  </p:sldIdLst>
  <p:sldSz cx="9144000" cy="6858000" type="screen4x3"/>
  <p:notesSz cx="6797675" cy="9928225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1B0C2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1697" autoAdjust="0"/>
  </p:normalViewPr>
  <p:slideViewPr>
    <p:cSldViewPr snapToGrid="0" snapToObjects="1">
      <p:cViewPr>
        <p:scale>
          <a:sx n="69" d="100"/>
          <a:sy n="69" d="100"/>
        </p:scale>
        <p:origin x="-284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44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D6D7E-A4E6-4B51-A700-CABB611706D6}" type="doc">
      <dgm:prSet loTypeId="urn:microsoft.com/office/officeart/2005/8/layout/hList6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7F7EE873-F61B-4D98-BAF4-76F0CA0F7D9D}">
      <dgm:prSet phldrT="[Teksts]" custT="1"/>
      <dgm:spPr/>
      <dgm:t>
        <a:bodyPr/>
        <a:lstStyle/>
        <a:p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</a:rPr>
            <a:t>IKVD aktualitātes</a:t>
          </a:r>
          <a:endParaRPr lang="en-GB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15ED0BB-CD13-473C-91CC-B00F542BC1E7}" type="parTrans" cxnId="{014EC01B-8521-49EB-B96E-7E7116983C8A}">
      <dgm:prSet/>
      <dgm:spPr/>
      <dgm:t>
        <a:bodyPr/>
        <a:lstStyle/>
        <a:p>
          <a:endParaRPr lang="en-GB"/>
        </a:p>
      </dgm:t>
    </dgm:pt>
    <dgm:pt modelId="{8185F4C4-AB53-4C77-A132-19310C1F0648}" type="sibTrans" cxnId="{014EC01B-8521-49EB-B96E-7E7116983C8A}">
      <dgm:prSet/>
      <dgm:spPr/>
      <dgm:t>
        <a:bodyPr/>
        <a:lstStyle/>
        <a:p>
          <a:endParaRPr lang="en-GB"/>
        </a:p>
      </dgm:t>
    </dgm:pt>
    <dgm:pt modelId="{7FCE7A7B-1389-4020-8943-F8F40A79429A}">
      <dgm:prSet phldrT="[Teksts]" custT="1"/>
      <dgm:spPr/>
      <dgm:t>
        <a:bodyPr/>
        <a:lstStyle/>
        <a:p>
          <a:r>
            <a:rPr lang="lv-LV" sz="1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PuMPuRS</a:t>
          </a:r>
          <a:endParaRPr lang="en-GB" sz="18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BA1CA27-B5C9-4D46-B25D-CC78A7087EC4}" type="parTrans" cxnId="{F5A788B0-6383-4A4C-94D7-B12CEC8BF079}">
      <dgm:prSet/>
      <dgm:spPr/>
      <dgm:t>
        <a:bodyPr/>
        <a:lstStyle/>
        <a:p>
          <a:endParaRPr lang="en-GB"/>
        </a:p>
      </dgm:t>
    </dgm:pt>
    <dgm:pt modelId="{A8BD4D81-190D-4A91-95B1-7AAF892F6D48}" type="sibTrans" cxnId="{F5A788B0-6383-4A4C-94D7-B12CEC8BF079}">
      <dgm:prSet/>
      <dgm:spPr/>
      <dgm:t>
        <a:bodyPr/>
        <a:lstStyle/>
        <a:p>
          <a:endParaRPr lang="en-GB"/>
        </a:p>
      </dgm:t>
    </dgm:pt>
    <dgm:pt modelId="{266F3A37-AF57-40A6-8B3E-6F91BE059D10}">
      <dgm:prSet phldrT="[Teksts]" custT="1"/>
      <dgm:spPr/>
      <dgm:t>
        <a:bodyPr/>
        <a:lstStyle/>
        <a:p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Starpposma pētījums</a:t>
          </a:r>
          <a:endParaRPr lang="en-GB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695206-F3AA-43DA-AE5F-F6FC9B355E16}" type="parTrans" cxnId="{068E7415-A47C-4D32-9935-F6E245A9B52A}">
      <dgm:prSet/>
      <dgm:spPr/>
      <dgm:t>
        <a:bodyPr/>
        <a:lstStyle/>
        <a:p>
          <a:endParaRPr lang="en-GB"/>
        </a:p>
      </dgm:t>
    </dgm:pt>
    <dgm:pt modelId="{2D5A0D6D-E572-4BB1-9615-7519CB5D06E7}" type="sibTrans" cxnId="{068E7415-A47C-4D32-9935-F6E245A9B52A}">
      <dgm:prSet/>
      <dgm:spPr/>
      <dgm:t>
        <a:bodyPr/>
        <a:lstStyle/>
        <a:p>
          <a:endParaRPr lang="en-GB"/>
        </a:p>
      </dgm:t>
    </dgm:pt>
    <dgm:pt modelId="{8AFB7BF1-DDF7-441D-A719-C13412DAA228}">
      <dgm:prSet phldrT="[Teksts]" custT="1"/>
      <dgm:spPr/>
      <dgm:t>
        <a:bodyPr/>
        <a:lstStyle/>
        <a:p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Ieguvumi un izaicinājumi</a:t>
          </a:r>
          <a:endParaRPr lang="en-GB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6D94084-8707-4240-9D78-4031B7E0346F}" type="parTrans" cxnId="{20120ED0-1A10-4D74-B121-DED731EBD5FD}">
      <dgm:prSet/>
      <dgm:spPr/>
      <dgm:t>
        <a:bodyPr/>
        <a:lstStyle/>
        <a:p>
          <a:endParaRPr lang="en-GB"/>
        </a:p>
      </dgm:t>
    </dgm:pt>
    <dgm:pt modelId="{95FB2021-B23A-43CF-AB9F-8B84B27D29EE}" type="sibTrans" cxnId="{20120ED0-1A10-4D74-B121-DED731EBD5FD}">
      <dgm:prSet/>
      <dgm:spPr/>
      <dgm:t>
        <a:bodyPr/>
        <a:lstStyle/>
        <a:p>
          <a:endParaRPr lang="en-GB"/>
        </a:p>
      </dgm:t>
    </dgm:pt>
    <dgm:pt modelId="{462AB5A6-3268-4DA7-8526-462A1FE586D6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</a:rPr>
            <a:t>Attālinātās mācības</a:t>
          </a:r>
          <a:endParaRPr lang="en-GB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4B0EB6B-E986-4B59-8E23-A63BBB89E5A5}" type="parTrans" cxnId="{9D67A0D2-011C-4E26-BC88-2855121BF542}">
      <dgm:prSet/>
      <dgm:spPr/>
      <dgm:t>
        <a:bodyPr/>
        <a:lstStyle/>
        <a:p>
          <a:endParaRPr lang="en-GB"/>
        </a:p>
      </dgm:t>
    </dgm:pt>
    <dgm:pt modelId="{14ED66DE-5E01-44A0-A7EC-B0534AE48AF4}" type="sibTrans" cxnId="{9D67A0D2-011C-4E26-BC88-2855121BF542}">
      <dgm:prSet/>
      <dgm:spPr/>
      <dgm:t>
        <a:bodyPr/>
        <a:lstStyle/>
        <a:p>
          <a:endParaRPr lang="en-GB"/>
        </a:p>
      </dgm:t>
    </dgm:pt>
    <dgm:pt modelId="{33B88A40-9F41-4CF0-890C-3F8F29E90E62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Kvalitatīvās izpētes starprezultāti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A9C4018-D208-44D4-9C0C-1CEDD1D9DD6E}" type="parTrans" cxnId="{A9B2EA2F-1C4D-45C6-87F7-7636EA21C8D8}">
      <dgm:prSet/>
      <dgm:spPr/>
      <dgm:t>
        <a:bodyPr/>
        <a:lstStyle/>
        <a:p>
          <a:endParaRPr lang="en-GB"/>
        </a:p>
      </dgm:t>
    </dgm:pt>
    <dgm:pt modelId="{39119194-996B-4A35-8DA0-7FFEAF74FD9C}" type="sibTrans" cxnId="{A9B2EA2F-1C4D-45C6-87F7-7636EA21C8D8}">
      <dgm:prSet/>
      <dgm:spPr/>
      <dgm:t>
        <a:bodyPr/>
        <a:lstStyle/>
        <a:p>
          <a:endParaRPr lang="en-GB"/>
        </a:p>
      </dgm:t>
    </dgm:pt>
    <dgm:pt modelId="{4D3D40B9-509D-4991-8663-97BFA5C1551B}">
      <dgm:prSet phldrT="[Teksts]" custT="1"/>
      <dgm:spPr/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Direktoru klubs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315C4F-DC0D-482F-B396-568AE77E1EA7}" type="sibTrans" cxnId="{24326932-F768-452C-B127-45033E5FB196}">
      <dgm:prSet/>
      <dgm:spPr/>
      <dgm:t>
        <a:bodyPr/>
        <a:lstStyle/>
        <a:p>
          <a:endParaRPr lang="en-GB"/>
        </a:p>
      </dgm:t>
    </dgm:pt>
    <dgm:pt modelId="{9977178E-EAE0-4524-B6E1-775EB84599A5}" type="parTrans" cxnId="{24326932-F768-452C-B127-45033E5FB196}">
      <dgm:prSet/>
      <dgm:spPr/>
      <dgm:t>
        <a:bodyPr/>
        <a:lstStyle/>
        <a:p>
          <a:endParaRPr lang="en-GB"/>
        </a:p>
      </dgm:t>
    </dgm:pt>
    <dgm:pt modelId="{E823F8E6-7BCC-4AB2-8AE2-75621BFB2B02}">
      <dgm:prSet phldrT="[Teksts]" custT="1"/>
      <dgm:spPr/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Citas aktivitātes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071D149-922A-4BA6-8C2F-326350B882B7}" type="sibTrans" cxnId="{2EADCDA7-97D8-4ACE-B750-7F64CEE69395}">
      <dgm:prSet/>
      <dgm:spPr/>
      <dgm:t>
        <a:bodyPr/>
        <a:lstStyle/>
        <a:p>
          <a:endParaRPr lang="en-GB"/>
        </a:p>
      </dgm:t>
    </dgm:pt>
    <dgm:pt modelId="{7DB9B499-5C0A-45DC-AA88-F71D93CB23D9}" type="parTrans" cxnId="{2EADCDA7-97D8-4ACE-B750-7F64CEE69395}">
      <dgm:prSet/>
      <dgm:spPr/>
      <dgm:t>
        <a:bodyPr/>
        <a:lstStyle/>
        <a:p>
          <a:endParaRPr lang="en-GB"/>
        </a:p>
      </dgm:t>
    </dgm:pt>
    <dgm:pt modelId="{DCF7DDD4-35F8-4718-B19D-A56F66E51563}">
      <dgm:prSet phldrT="[Teksts]" custT="1"/>
      <dgm:spPr/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Direktoru vietnieku klubs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338BA1-767B-413A-84CE-6709A3A2D23C}" type="parTrans" cxnId="{6A15550D-7E56-472D-B85B-64F5F1234540}">
      <dgm:prSet/>
      <dgm:spPr/>
      <dgm:t>
        <a:bodyPr/>
        <a:lstStyle/>
        <a:p>
          <a:endParaRPr lang="en-GB"/>
        </a:p>
      </dgm:t>
    </dgm:pt>
    <dgm:pt modelId="{C8128CF1-BEA6-444C-8D98-D278BD2D496F}" type="sibTrans" cxnId="{6A15550D-7E56-472D-B85B-64F5F1234540}">
      <dgm:prSet/>
      <dgm:spPr/>
      <dgm:t>
        <a:bodyPr/>
        <a:lstStyle/>
        <a:p>
          <a:endParaRPr lang="en-GB"/>
        </a:p>
      </dgm:t>
    </dgm:pt>
    <dgm:pt modelId="{A482A017-910E-42CE-B6DD-53257FE2EB4D}">
      <dgm:prSet phldrT="[Teksts]" custT="1"/>
      <dgm:spPr/>
      <dgm:t>
        <a:bodyPr/>
        <a:lstStyle/>
        <a:p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Projekta ilgtspēja</a:t>
          </a:r>
          <a:endParaRPr lang="en-GB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8DF591B-C810-4D84-8C3B-A287081CEE9E}" type="parTrans" cxnId="{2D1D729B-F429-429F-AAED-2F0241C16D11}">
      <dgm:prSet/>
      <dgm:spPr/>
      <dgm:t>
        <a:bodyPr/>
        <a:lstStyle/>
        <a:p>
          <a:endParaRPr lang="en-GB"/>
        </a:p>
      </dgm:t>
    </dgm:pt>
    <dgm:pt modelId="{5F39AB48-41F4-47AE-B3CC-9C2DA83BB395}" type="sibTrans" cxnId="{2D1D729B-F429-429F-AAED-2F0241C16D11}">
      <dgm:prSet/>
      <dgm:spPr/>
      <dgm:t>
        <a:bodyPr/>
        <a:lstStyle/>
        <a:p>
          <a:endParaRPr lang="en-GB"/>
        </a:p>
      </dgm:t>
    </dgm:pt>
    <dgm:pt modelId="{30C0D711-D47C-4B6C-836A-A5324A4B2C02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lv-LV" sz="1600" dirty="0" smtClean="0">
              <a:latin typeface="Verdana" panose="020B0604030504040204" pitchFamily="34" charset="0"/>
              <a:ea typeface="Verdana" panose="020B0604030504040204" pitchFamily="34" charset="0"/>
            </a:rPr>
            <a:t>Ieteikumi turpmākajam darbam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FE543B-42AA-4D9B-BE4B-B2DEEF12D41A}" type="parTrans" cxnId="{FCD492EC-8EE1-4131-AE40-18180D0D99BB}">
      <dgm:prSet/>
      <dgm:spPr/>
    </dgm:pt>
    <dgm:pt modelId="{25C9BC06-324F-4403-88A2-40BC07AD20DF}" type="sibTrans" cxnId="{FCD492EC-8EE1-4131-AE40-18180D0D99BB}">
      <dgm:prSet/>
      <dgm:spPr/>
    </dgm:pt>
    <dgm:pt modelId="{DFBC7787-F57F-4DAC-B583-10E667A147BD}">
      <dgm:prSet phldrT="[Teksts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dirty="0" smtClean="0">
              <a:latin typeface="Verdana" panose="020B0604030504040204" pitchFamily="34" charset="0"/>
              <a:ea typeface="Verdana" panose="020B0604030504040204" pitchFamily="34" charset="0"/>
            </a:rPr>
            <a:t>MK noteikumu projekts</a:t>
          </a:r>
          <a:endParaRPr lang="en-GB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8F8FC5A-6B0C-49B0-842D-2BC78E78B349}">
      <dgm:prSet phldrT="[Teksts]"/>
      <dgm:spPr/>
      <dgm:t>
        <a:bodyPr/>
        <a:lstStyle/>
        <a:p>
          <a:pPr marL="0" indent="0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dirty="0" smtClean="0">
              <a:latin typeface="Verdana" panose="020B0604030504040204" pitchFamily="34" charset="0"/>
              <a:ea typeface="Verdana" panose="020B0604030504040204" pitchFamily="34" charset="0"/>
            </a:rPr>
            <a:t>Akreditācija 2020./2021.m.g.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D173EFE-4EAB-4493-A27D-B3313F4AE058}">
      <dgm:prSet phldrT="[Teksts]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1744B42-13AB-41B7-AAAB-C036C3239314}">
      <dgm:prSet phldrT="[Teksts]"/>
      <dgm:spPr/>
      <dgm:t>
        <a:bodyPr/>
        <a:lstStyle/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b="1" dirty="0">
              <a:latin typeface="Verdana" panose="020B0604030504040204" pitchFamily="34" charset="0"/>
              <a:ea typeface="Verdana" panose="020B0604030504040204" pitchFamily="34" charset="0"/>
            </a:rPr>
            <a:t>Pārmaiņas akreditācijā</a:t>
          </a:r>
          <a:endParaRPr lang="en-GB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DF5492F-9DCF-4762-8429-10A01558927B}" type="sibTrans" cxnId="{1C5F55DD-6802-4EF4-8427-CD2DF1F3E978}">
      <dgm:prSet/>
      <dgm:spPr/>
      <dgm:t>
        <a:bodyPr/>
        <a:lstStyle/>
        <a:p>
          <a:endParaRPr lang="en-US"/>
        </a:p>
      </dgm:t>
    </dgm:pt>
    <dgm:pt modelId="{A8B266E3-352C-4DFB-ABE4-01EDF3F1D208}" type="parTrans" cxnId="{1C5F55DD-6802-4EF4-8427-CD2DF1F3E978}">
      <dgm:prSet/>
      <dgm:spPr/>
      <dgm:t>
        <a:bodyPr/>
        <a:lstStyle/>
        <a:p>
          <a:endParaRPr lang="en-US"/>
        </a:p>
      </dgm:t>
    </dgm:pt>
    <dgm:pt modelId="{30662CAD-BAFB-40B2-8C95-14909F79B6A2}" type="sibTrans" cxnId="{29FB2CB9-F2C8-49D8-82B4-1091E93885F2}">
      <dgm:prSet/>
      <dgm:spPr/>
    </dgm:pt>
    <dgm:pt modelId="{0599789C-5478-40DE-B7F8-A2EE160198B5}" type="parTrans" cxnId="{29FB2CB9-F2C8-49D8-82B4-1091E93885F2}">
      <dgm:prSet/>
      <dgm:spPr/>
    </dgm:pt>
    <dgm:pt modelId="{2719C7BA-866E-4E31-ADFD-7B28E1026141}" type="sibTrans" cxnId="{3D9E1390-FD2E-4B03-8235-1BDA9D05DE91}">
      <dgm:prSet/>
      <dgm:spPr/>
      <dgm:t>
        <a:bodyPr/>
        <a:lstStyle/>
        <a:p>
          <a:endParaRPr lang="en-US"/>
        </a:p>
      </dgm:t>
    </dgm:pt>
    <dgm:pt modelId="{1A64EE6E-7592-4E73-896A-5F3BCBFF691C}" type="parTrans" cxnId="{3D9E1390-FD2E-4B03-8235-1BDA9D05DE91}">
      <dgm:prSet/>
      <dgm:spPr/>
      <dgm:t>
        <a:bodyPr/>
        <a:lstStyle/>
        <a:p>
          <a:endParaRPr lang="en-US"/>
        </a:p>
      </dgm:t>
    </dgm:pt>
    <dgm:pt modelId="{C6A81F9E-67C7-4977-BE7B-22A7F5F9341E}" type="sibTrans" cxnId="{EE416A3C-DB85-426A-B6AD-2B79A4C46AEC}">
      <dgm:prSet/>
      <dgm:spPr/>
      <dgm:t>
        <a:bodyPr/>
        <a:lstStyle/>
        <a:p>
          <a:endParaRPr lang="en-US"/>
        </a:p>
      </dgm:t>
    </dgm:pt>
    <dgm:pt modelId="{6D3130FF-3B02-43E2-927F-2061B7736654}" type="parTrans" cxnId="{EE416A3C-DB85-426A-B6AD-2B79A4C46AEC}">
      <dgm:prSet/>
      <dgm:spPr/>
      <dgm:t>
        <a:bodyPr/>
        <a:lstStyle/>
        <a:p>
          <a:endParaRPr lang="en-US"/>
        </a:p>
      </dgm:t>
    </dgm:pt>
    <dgm:pt modelId="{B4AC8EF8-187D-4A69-97F5-488218F7E1F7}" type="pres">
      <dgm:prSet presAssocID="{BD0D6D7E-A4E6-4B51-A700-CABB611706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9DF1C98A-AF17-4FBD-BCF1-2C335D1BFE32}" type="pres">
      <dgm:prSet presAssocID="{462AB5A6-3268-4DA7-8526-462A1FE586D6}" presName="node" presStyleLbl="node1" presStyleIdx="0" presStyleCnt="4" custScaleX="119090" custLinFactNeighborX="-1" custLinFactNeighborY="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2673C35-29E6-48E1-982F-E955B3148D7A}" type="pres">
      <dgm:prSet presAssocID="{14ED66DE-5E01-44A0-A7EC-B0534AE48AF4}" presName="sibTrans" presStyleCnt="0"/>
      <dgm:spPr/>
    </dgm:pt>
    <dgm:pt modelId="{C098DD11-BA45-4332-91F6-622BE1975EB9}" type="pres">
      <dgm:prSet presAssocID="{7F7EE873-F61B-4D98-BAF4-76F0CA0F7D9D}" presName="node" presStyleLbl="node1" presStyleIdx="1" presStyleCnt="4" custLinFactX="114715" custLinFactNeighborX="20000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E32BB46-1A22-40AC-AC0B-67799738CCF3}" type="pres">
      <dgm:prSet presAssocID="{8185F4C4-AB53-4C77-A132-19310C1F0648}" presName="sibTrans" presStyleCnt="0"/>
      <dgm:spPr/>
    </dgm:pt>
    <dgm:pt modelId="{3D5FA71E-5C16-4236-A82F-52F7BE2DB602}" type="pres">
      <dgm:prSet presAssocID="{7FCE7A7B-1389-4020-8943-F8F40A79429A}" presName="node" presStyleLbl="node1" presStyleIdx="2" presStyleCnt="4" custLinFactX="112007" custLinFactNeighborX="200000" custLinFactNeighborY="2389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865CB1B-B768-442A-9865-B48A5E9CE819}" type="pres">
      <dgm:prSet presAssocID="{A8BD4D81-190D-4A91-95B1-7AAF892F6D48}" presName="sibTrans" presStyleCnt="0"/>
      <dgm:spPr/>
    </dgm:pt>
    <dgm:pt modelId="{5D5DBCCC-0E5A-401E-BF0C-949B39CE0C55}" type="pres">
      <dgm:prSet presAssocID="{A1744B42-13AB-41B7-AAAB-C036C3239314}" presName="node" presStyleLbl="node1" presStyleIdx="3" presStyleCnt="4" custScaleX="119343" custLinFactX="-198109" custLinFactNeighborX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ADCDA7-97D8-4ACE-B750-7F64CEE69395}" srcId="{7F7EE873-F61B-4D98-BAF4-76F0CA0F7D9D}" destId="{E823F8E6-7BCC-4AB2-8AE2-75621BFB2B02}" srcOrd="2" destOrd="0" parTransId="{7DB9B499-5C0A-45DC-AA88-F71D93CB23D9}" sibTransId="{8071D149-922A-4BA6-8C2F-326350B882B7}"/>
    <dgm:cxn modelId="{908553F7-AAA2-408B-835A-AC0E855819D2}" type="presOf" srcId="{462AB5A6-3268-4DA7-8526-462A1FE586D6}" destId="{9DF1C98A-AF17-4FBD-BCF1-2C335D1BFE32}" srcOrd="0" destOrd="0" presId="urn:microsoft.com/office/officeart/2005/8/layout/hList6"/>
    <dgm:cxn modelId="{4FCB3BF2-F764-43DB-AD50-DB48000C1DD5}" type="presOf" srcId="{A1744B42-13AB-41B7-AAAB-C036C3239314}" destId="{5D5DBCCC-0E5A-401E-BF0C-949B39CE0C55}" srcOrd="0" destOrd="0" presId="urn:microsoft.com/office/officeart/2005/8/layout/hList6"/>
    <dgm:cxn modelId="{068E7415-A47C-4D32-9935-F6E245A9B52A}" srcId="{7FCE7A7B-1389-4020-8943-F8F40A79429A}" destId="{266F3A37-AF57-40A6-8B3E-6F91BE059D10}" srcOrd="0" destOrd="0" parTransId="{9D695206-F3AA-43DA-AE5F-F6FC9B355E16}" sibTransId="{2D5A0D6D-E572-4BB1-9615-7519CB5D06E7}"/>
    <dgm:cxn modelId="{0E0A248C-B5EA-4821-B4CB-BE72E1C1D1E0}" type="presOf" srcId="{33B88A40-9F41-4CF0-890C-3F8F29E90E62}" destId="{9DF1C98A-AF17-4FBD-BCF1-2C335D1BFE32}" srcOrd="0" destOrd="1" presId="urn:microsoft.com/office/officeart/2005/8/layout/hList6"/>
    <dgm:cxn modelId="{966B4590-1FCB-4BC2-81CA-D6C4C7CBC66B}" type="presOf" srcId="{30C0D711-D47C-4B6C-836A-A5324A4B2C02}" destId="{9DF1C98A-AF17-4FBD-BCF1-2C335D1BFE32}" srcOrd="0" destOrd="2" presId="urn:microsoft.com/office/officeart/2005/8/layout/hList6"/>
    <dgm:cxn modelId="{24326932-F768-452C-B127-45033E5FB196}" srcId="{7F7EE873-F61B-4D98-BAF4-76F0CA0F7D9D}" destId="{4D3D40B9-509D-4991-8663-97BFA5C1551B}" srcOrd="0" destOrd="0" parTransId="{9977178E-EAE0-4524-B6E1-775EB84599A5}" sibTransId="{56315C4F-DC0D-482F-B396-568AE77E1EA7}"/>
    <dgm:cxn modelId="{014EC01B-8521-49EB-B96E-7E7116983C8A}" srcId="{BD0D6D7E-A4E6-4B51-A700-CABB611706D6}" destId="{7F7EE873-F61B-4D98-BAF4-76F0CA0F7D9D}" srcOrd="1" destOrd="0" parTransId="{F15ED0BB-CD13-473C-91CC-B00F542BC1E7}" sibTransId="{8185F4C4-AB53-4C77-A132-19310C1F0648}"/>
    <dgm:cxn modelId="{FB66752A-953D-4E81-8515-899D39238B55}" type="presOf" srcId="{58F8FC5A-6B0C-49B0-842D-2BC78E78B349}" destId="{5D5DBCCC-0E5A-401E-BF0C-949B39CE0C55}" srcOrd="0" destOrd="2" presId="urn:microsoft.com/office/officeart/2005/8/layout/hList6"/>
    <dgm:cxn modelId="{1E2B0E25-A55A-4408-B76A-59E31AB4166B}" type="presOf" srcId="{E823F8E6-7BCC-4AB2-8AE2-75621BFB2B02}" destId="{C098DD11-BA45-4332-91F6-622BE1975EB9}" srcOrd="0" destOrd="3" presId="urn:microsoft.com/office/officeart/2005/8/layout/hList6"/>
    <dgm:cxn modelId="{BD1FFBE4-C072-44D1-B979-300520F92399}" type="presOf" srcId="{266F3A37-AF57-40A6-8B3E-6F91BE059D10}" destId="{3D5FA71E-5C16-4236-A82F-52F7BE2DB602}" srcOrd="0" destOrd="1" presId="urn:microsoft.com/office/officeart/2005/8/layout/hList6"/>
    <dgm:cxn modelId="{C652AC27-A554-4878-ABC4-D699A31D933F}" type="presOf" srcId="{8AFB7BF1-DDF7-441D-A719-C13412DAA228}" destId="{3D5FA71E-5C16-4236-A82F-52F7BE2DB602}" srcOrd="0" destOrd="2" presId="urn:microsoft.com/office/officeart/2005/8/layout/hList6"/>
    <dgm:cxn modelId="{FCD492EC-8EE1-4131-AE40-18180D0D99BB}" srcId="{462AB5A6-3268-4DA7-8526-462A1FE586D6}" destId="{30C0D711-D47C-4B6C-836A-A5324A4B2C02}" srcOrd="1" destOrd="0" parTransId="{F6FE543B-42AA-4D9B-BE4B-B2DEEF12D41A}" sibTransId="{25C9BC06-324F-4403-88A2-40BC07AD20DF}"/>
    <dgm:cxn modelId="{F5A788B0-6383-4A4C-94D7-B12CEC8BF079}" srcId="{BD0D6D7E-A4E6-4B51-A700-CABB611706D6}" destId="{7FCE7A7B-1389-4020-8943-F8F40A79429A}" srcOrd="2" destOrd="0" parTransId="{CBA1CA27-B5C9-4D46-B25D-CC78A7087EC4}" sibTransId="{A8BD4D81-190D-4A91-95B1-7AAF892F6D48}"/>
    <dgm:cxn modelId="{A9B2EA2F-1C4D-45C6-87F7-7636EA21C8D8}" srcId="{462AB5A6-3268-4DA7-8526-462A1FE586D6}" destId="{33B88A40-9F41-4CF0-890C-3F8F29E90E62}" srcOrd="0" destOrd="0" parTransId="{2A9C4018-D208-44D4-9C0C-1CEDD1D9DD6E}" sibTransId="{39119194-996B-4A35-8DA0-7FFEAF74FD9C}"/>
    <dgm:cxn modelId="{16A04C56-E251-40BE-8933-26143990D737}" type="presOf" srcId="{DCF7DDD4-35F8-4718-B19D-A56F66E51563}" destId="{C098DD11-BA45-4332-91F6-622BE1975EB9}" srcOrd="0" destOrd="2" presId="urn:microsoft.com/office/officeart/2005/8/layout/hList6"/>
    <dgm:cxn modelId="{13631DF4-D694-4B50-B7B8-76309C0C6C5E}" type="presOf" srcId="{4D3D40B9-509D-4991-8663-97BFA5C1551B}" destId="{C098DD11-BA45-4332-91F6-622BE1975EB9}" srcOrd="0" destOrd="1" presId="urn:microsoft.com/office/officeart/2005/8/layout/hList6"/>
    <dgm:cxn modelId="{493F4B75-7FB8-4439-BF71-00CE1E5AD5AC}" type="presOf" srcId="{A482A017-910E-42CE-B6DD-53257FE2EB4D}" destId="{3D5FA71E-5C16-4236-A82F-52F7BE2DB602}" srcOrd="0" destOrd="3" presId="urn:microsoft.com/office/officeart/2005/8/layout/hList6"/>
    <dgm:cxn modelId="{29FB2CB9-F2C8-49D8-82B4-1091E93885F2}" srcId="{A1744B42-13AB-41B7-AAAB-C036C3239314}" destId="{DFBC7787-F57F-4DAC-B583-10E667A147BD}" srcOrd="2" destOrd="0" parTransId="{0599789C-5478-40DE-B7F8-A2EE160198B5}" sibTransId="{30662CAD-BAFB-40B2-8C95-14909F79B6A2}"/>
    <dgm:cxn modelId="{9D67A0D2-011C-4E26-BC88-2855121BF542}" srcId="{BD0D6D7E-A4E6-4B51-A700-CABB611706D6}" destId="{462AB5A6-3268-4DA7-8526-462A1FE586D6}" srcOrd="0" destOrd="0" parTransId="{E4B0EB6B-E986-4B59-8E23-A63BBB89E5A5}" sibTransId="{14ED66DE-5E01-44A0-A7EC-B0534AE48AF4}"/>
    <dgm:cxn modelId="{ECA3A705-B72D-4D74-ACE4-F5E4E3D892F6}" type="presOf" srcId="{BD0D6D7E-A4E6-4B51-A700-CABB611706D6}" destId="{B4AC8EF8-187D-4A69-97F5-488218F7E1F7}" srcOrd="0" destOrd="0" presId="urn:microsoft.com/office/officeart/2005/8/layout/hList6"/>
    <dgm:cxn modelId="{88DFA5C1-FA71-4561-B38E-0AB47349AF3C}" type="presOf" srcId="{7FCE7A7B-1389-4020-8943-F8F40A79429A}" destId="{3D5FA71E-5C16-4236-A82F-52F7BE2DB602}" srcOrd="0" destOrd="0" presId="urn:microsoft.com/office/officeart/2005/8/layout/hList6"/>
    <dgm:cxn modelId="{1C5F55DD-6802-4EF4-8427-CD2DF1F3E978}" srcId="{BD0D6D7E-A4E6-4B51-A700-CABB611706D6}" destId="{A1744B42-13AB-41B7-AAAB-C036C3239314}" srcOrd="3" destOrd="0" parTransId="{A8B266E3-352C-4DFB-ABE4-01EDF3F1D208}" sibTransId="{1DF5492F-9DCF-4762-8429-10A01558927B}"/>
    <dgm:cxn modelId="{9D7D0434-104A-4DA1-98F9-FCF0521920BA}" type="presOf" srcId="{7D173EFE-4EAB-4493-A27D-B3313F4AE058}" destId="{5D5DBCCC-0E5A-401E-BF0C-949B39CE0C55}" srcOrd="0" destOrd="1" presId="urn:microsoft.com/office/officeart/2005/8/layout/hList6"/>
    <dgm:cxn modelId="{EE416A3C-DB85-426A-B6AD-2B79A4C46AEC}" srcId="{A1744B42-13AB-41B7-AAAB-C036C3239314}" destId="{7D173EFE-4EAB-4493-A27D-B3313F4AE058}" srcOrd="0" destOrd="0" parTransId="{6D3130FF-3B02-43E2-927F-2061B7736654}" sibTransId="{C6A81F9E-67C7-4977-BE7B-22A7F5F9341E}"/>
    <dgm:cxn modelId="{6C588021-B19A-4C77-95B0-D881AD310329}" type="presOf" srcId="{7F7EE873-F61B-4D98-BAF4-76F0CA0F7D9D}" destId="{C098DD11-BA45-4332-91F6-622BE1975EB9}" srcOrd="0" destOrd="0" presId="urn:microsoft.com/office/officeart/2005/8/layout/hList6"/>
    <dgm:cxn modelId="{B3907879-E1FB-43C1-B7BE-696B744D9CD6}" type="presOf" srcId="{DFBC7787-F57F-4DAC-B583-10E667A147BD}" destId="{5D5DBCCC-0E5A-401E-BF0C-949B39CE0C55}" srcOrd="0" destOrd="3" presId="urn:microsoft.com/office/officeart/2005/8/layout/hList6"/>
    <dgm:cxn modelId="{6A15550D-7E56-472D-B85B-64F5F1234540}" srcId="{7F7EE873-F61B-4D98-BAF4-76F0CA0F7D9D}" destId="{DCF7DDD4-35F8-4718-B19D-A56F66E51563}" srcOrd="1" destOrd="0" parTransId="{F6338BA1-767B-413A-84CE-6709A3A2D23C}" sibTransId="{C8128CF1-BEA6-444C-8D98-D278BD2D496F}"/>
    <dgm:cxn modelId="{20120ED0-1A10-4D74-B121-DED731EBD5FD}" srcId="{7FCE7A7B-1389-4020-8943-F8F40A79429A}" destId="{8AFB7BF1-DDF7-441D-A719-C13412DAA228}" srcOrd="1" destOrd="0" parTransId="{26D94084-8707-4240-9D78-4031B7E0346F}" sibTransId="{95FB2021-B23A-43CF-AB9F-8B84B27D29EE}"/>
    <dgm:cxn modelId="{2D1D729B-F429-429F-AAED-2F0241C16D11}" srcId="{7FCE7A7B-1389-4020-8943-F8F40A79429A}" destId="{A482A017-910E-42CE-B6DD-53257FE2EB4D}" srcOrd="2" destOrd="0" parTransId="{A8DF591B-C810-4D84-8C3B-A287081CEE9E}" sibTransId="{5F39AB48-41F4-47AE-B3CC-9C2DA83BB395}"/>
    <dgm:cxn modelId="{3D9E1390-FD2E-4B03-8235-1BDA9D05DE91}" srcId="{A1744B42-13AB-41B7-AAAB-C036C3239314}" destId="{58F8FC5A-6B0C-49B0-842D-2BC78E78B349}" srcOrd="1" destOrd="0" parTransId="{1A64EE6E-7592-4E73-896A-5F3BCBFF691C}" sibTransId="{2719C7BA-866E-4E31-ADFD-7B28E1026141}"/>
    <dgm:cxn modelId="{B75A071F-098C-4AD6-A11E-D85B6B31E7D7}" type="presParOf" srcId="{B4AC8EF8-187D-4A69-97F5-488218F7E1F7}" destId="{9DF1C98A-AF17-4FBD-BCF1-2C335D1BFE32}" srcOrd="0" destOrd="0" presId="urn:microsoft.com/office/officeart/2005/8/layout/hList6"/>
    <dgm:cxn modelId="{124095FB-6461-4C36-B4B2-1B52B0CB0D01}" type="presParOf" srcId="{B4AC8EF8-187D-4A69-97F5-488218F7E1F7}" destId="{D2673C35-29E6-48E1-982F-E955B3148D7A}" srcOrd="1" destOrd="0" presId="urn:microsoft.com/office/officeart/2005/8/layout/hList6"/>
    <dgm:cxn modelId="{4DFF4D3A-E26D-4D3B-A4E4-E312D605FAEC}" type="presParOf" srcId="{B4AC8EF8-187D-4A69-97F5-488218F7E1F7}" destId="{C098DD11-BA45-4332-91F6-622BE1975EB9}" srcOrd="2" destOrd="0" presId="urn:microsoft.com/office/officeart/2005/8/layout/hList6"/>
    <dgm:cxn modelId="{6395F08D-AB87-4BD7-AA45-BBEC2E264601}" type="presParOf" srcId="{B4AC8EF8-187D-4A69-97F5-488218F7E1F7}" destId="{9E32BB46-1A22-40AC-AC0B-67799738CCF3}" srcOrd="3" destOrd="0" presId="urn:microsoft.com/office/officeart/2005/8/layout/hList6"/>
    <dgm:cxn modelId="{4378A766-ED64-463F-8044-36BBFDC7F615}" type="presParOf" srcId="{B4AC8EF8-187D-4A69-97F5-488218F7E1F7}" destId="{3D5FA71E-5C16-4236-A82F-52F7BE2DB602}" srcOrd="4" destOrd="0" presId="urn:microsoft.com/office/officeart/2005/8/layout/hList6"/>
    <dgm:cxn modelId="{6A53E806-ECF8-4532-A30D-FD18ECE6AD3E}" type="presParOf" srcId="{B4AC8EF8-187D-4A69-97F5-488218F7E1F7}" destId="{0865CB1B-B768-442A-9865-B48A5E9CE819}" srcOrd="5" destOrd="0" presId="urn:microsoft.com/office/officeart/2005/8/layout/hList6"/>
    <dgm:cxn modelId="{221D8F75-E28F-4224-B2A6-5234F229D71B}" type="presParOf" srcId="{B4AC8EF8-187D-4A69-97F5-488218F7E1F7}" destId="{5D5DBCCC-0E5A-401E-BF0C-949B39CE0C5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6228D-EA3A-4CAB-AF48-5BF00FF25877}" type="doc">
      <dgm:prSet loTypeId="urn:microsoft.com/office/officeart/2005/8/layout/hProcess10" loCatId="pictur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GB"/>
        </a:p>
      </dgm:t>
    </dgm:pt>
    <dgm:pt modelId="{839E7209-4BB9-46E8-809A-6EDF87355FA8}">
      <dgm:prSet phldrT="[Teksts]"/>
      <dgm:spPr/>
      <dgm:t>
        <a:bodyPr/>
        <a:lstStyle/>
        <a:p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Izpētes laiks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A5040BD-E20B-462E-801F-3623CA02D34D}" type="parTrans" cxnId="{AB84F0AE-22AD-4743-BA28-346E4A3AD5CE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41D36C7-464B-4E32-B4E2-16772F6864FE}" type="sibTrans" cxnId="{AB84F0AE-22AD-4743-BA28-346E4A3AD5CE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737D5AE-0408-44BC-9D4B-DC1B1FE86431}">
      <dgm:prSet phldrT="[Teksts]"/>
      <dgm:spPr/>
      <dgm:t>
        <a:bodyPr/>
        <a:lstStyle/>
        <a:p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2020.gada aprīlis – jūnijs (I posms)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DC6C878-61C1-4017-9D67-5C043655ACEB}" type="parTrans" cxnId="{C6F034FC-D015-4A2D-AA85-0208DA0644BC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41BB8F6-F10B-4287-8381-14C6B645EB1A}" type="sibTrans" cxnId="{C6F034FC-D015-4A2D-AA85-0208DA0644BC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BB5D6F3-5648-45E9-8C3F-71AECF1C7725}">
      <dgm:prSet phldrT="[Teksts]"/>
      <dgm:spPr/>
      <dgm:t>
        <a:bodyPr/>
        <a:lstStyle/>
        <a:p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Izglītības iestādes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05C3CC0-F5C6-4B65-B02A-D9AAD8226D04}" type="parTrans" cxnId="{CA37B89A-0465-4CB6-872F-26A3B7C1A324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CEA745D-F42B-486C-8F1E-7CC9B5BA5831}" type="sibTrans" cxnId="{CA37B89A-0465-4CB6-872F-26A3B7C1A324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FA30271-12E7-4E2D-90C7-FAA4EBC474FC}">
      <dgm:prSet phldrT="[Teksts]"/>
      <dgm:spPr/>
      <dgm:t>
        <a:bodyPr/>
        <a:lstStyle/>
        <a:p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Vispārējā izglītībā </a:t>
          </a:r>
          <a:r>
            <a:rPr lang="lv-LV" dirty="0" smtClean="0">
              <a:latin typeface="Verdana" panose="020B0604030504040204" pitchFamily="34" charset="0"/>
              <a:ea typeface="Verdana" panose="020B0604030504040204" pitchFamily="34" charset="0"/>
            </a:rPr>
            <a:t>… 64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4E9A38-CF49-473F-9288-10C578B2F5BF}" type="parTrans" cxnId="{DFAF6DEA-72AB-4C8F-937E-2FAE5FC1D6AA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0160E95-BCDA-4D60-9E2D-B138CF550BEC}" type="sibTrans" cxnId="{DFAF6DEA-72AB-4C8F-937E-2FAE5FC1D6AA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58983A8-B7C4-425C-A753-A6BE8B014CF4}">
      <dgm:prSet phldrT="[Teksts]"/>
      <dgm:spPr/>
      <dgm:t>
        <a:bodyPr/>
        <a:lstStyle/>
        <a:p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Profesionālajā izglītībā </a:t>
          </a:r>
          <a:r>
            <a:rPr lang="lv-LV" dirty="0" smtClean="0">
              <a:latin typeface="Verdana" panose="020B0604030504040204" pitchFamily="34" charset="0"/>
              <a:ea typeface="Verdana" panose="020B0604030504040204" pitchFamily="34" charset="0"/>
            </a:rPr>
            <a:t>… 56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AF5A2BD-8289-49B5-9532-731E661AB1D0}" type="parTrans" cxnId="{04FFBB9E-53A0-43B3-BE13-037D7B84538F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800264-3EE0-4884-A3BF-339040E84654}" type="sibTrans" cxnId="{04FFBB9E-53A0-43B3-BE13-037D7B84538F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5A6DE1A-2AF9-4862-AAA6-DE92B4C13929}">
      <dgm:prSet phldrT="[Teksts]" custT="1"/>
      <dgm:spPr/>
      <dgm:t>
        <a:bodyPr/>
        <a:lstStyle/>
        <a:p>
          <a:r>
            <a:rPr lang="lv-LV" sz="2000" dirty="0">
              <a:latin typeface="Verdana" panose="020B0604030504040204" pitchFamily="34" charset="0"/>
              <a:ea typeface="Verdana" panose="020B0604030504040204" pitchFamily="34" charset="0"/>
            </a:rPr>
            <a:t>Izpētes metodika</a:t>
          </a:r>
          <a:endParaRPr lang="en-GB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AE48893-C99B-4C17-905D-8D30303DAF49}" type="parTrans" cxnId="{3338811A-C811-4FF7-BFDE-4F3F0CCC80D3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F153942-44F3-4945-87A2-BCE0EA20816F}" type="sibTrans" cxnId="{3338811A-C811-4FF7-BFDE-4F3F0CCC80D3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2A5ECE3-5A05-4FB4-8113-8F8B992EF178}">
      <dgm:prSet phldrT="[Teksts]" custT="1"/>
      <dgm:spPr/>
      <dgm:t>
        <a:bodyPr/>
        <a:lstStyle/>
        <a:p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Daļēji strukturētas intervijas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C678935-B315-4368-9B1E-C84212806033}" type="parTrans" cxnId="{EC006893-8D3B-4300-87F2-855680D9884F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466628B-ABBB-4471-8466-E60C62FCF565}" type="sibTrans" cxnId="{EC006893-8D3B-4300-87F2-855680D9884F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26EFD34-AB80-4329-8E70-AE4E5FBB1A12}">
      <dgm:prSet phldrT="[Teksts]" custT="1"/>
      <dgm:spPr/>
      <dgm:t>
        <a:bodyPr/>
        <a:lstStyle/>
        <a:p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Direktors, </a:t>
          </a:r>
          <a:r>
            <a:rPr lang="lv-LV" sz="1400" dirty="0" smtClean="0">
              <a:latin typeface="Verdana" panose="020B0604030504040204" pitchFamily="34" charset="0"/>
              <a:ea typeface="Verdana" panose="020B0604030504040204" pitchFamily="34" charset="0"/>
            </a:rPr>
            <a:t>direktora </a:t>
          </a:r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vietnieki, vecāki, pedagogi, izglītojamie, atbalsta personāls, dibinātājs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E4AE8B-97D1-42E5-91D0-8E2BDE7F5F09}" type="parTrans" cxnId="{499CA959-9E68-4447-A89F-43278242E346}">
      <dgm:prSet/>
      <dgm:spPr/>
      <dgm:t>
        <a:bodyPr/>
        <a:lstStyle/>
        <a:p>
          <a:endParaRPr lang="en-GB"/>
        </a:p>
      </dgm:t>
    </dgm:pt>
    <dgm:pt modelId="{974A9520-19E4-4D61-9B56-51C7D7DFF310}" type="sibTrans" cxnId="{499CA959-9E68-4447-A89F-43278242E346}">
      <dgm:prSet/>
      <dgm:spPr/>
      <dgm:t>
        <a:bodyPr/>
        <a:lstStyle/>
        <a:p>
          <a:endParaRPr lang="en-GB"/>
        </a:p>
      </dgm:t>
    </dgm:pt>
    <dgm:pt modelId="{2EA5539C-B9AB-4711-B89C-B4134EEF2393}">
      <dgm:prSet phldrT="[Teksts]"/>
      <dgm:spPr/>
      <dgm:t>
        <a:bodyPr/>
        <a:lstStyle/>
        <a:p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2020./2021. m g. (II posms)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4EFD126-034E-41A8-97A8-5B100CEB572E}" type="parTrans" cxnId="{9E44AE56-B35E-4263-B73A-22E2DB218A6E}">
      <dgm:prSet/>
      <dgm:spPr/>
      <dgm:t>
        <a:bodyPr/>
        <a:lstStyle/>
        <a:p>
          <a:endParaRPr lang="en-GB"/>
        </a:p>
      </dgm:t>
    </dgm:pt>
    <dgm:pt modelId="{7CAB1E35-86FC-4AB5-97B2-019E2027B16D}" type="sibTrans" cxnId="{9E44AE56-B35E-4263-B73A-22E2DB218A6E}">
      <dgm:prSet/>
      <dgm:spPr/>
      <dgm:t>
        <a:bodyPr/>
        <a:lstStyle/>
        <a:p>
          <a:endParaRPr lang="en-GB"/>
        </a:p>
      </dgm:t>
    </dgm:pt>
    <dgm:pt modelId="{98B63C88-CF66-44FC-A3C1-40AA91BED88F}" type="pres">
      <dgm:prSet presAssocID="{E0F6228D-EA3A-4CAB-AF48-5BF00FF258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E61625B4-3019-4EE0-9262-3353D019DC3B}" type="pres">
      <dgm:prSet presAssocID="{839E7209-4BB9-46E8-809A-6EDF87355FA8}" presName="composite" presStyleCnt="0"/>
      <dgm:spPr/>
    </dgm:pt>
    <dgm:pt modelId="{E45DA5CB-5050-47E7-99FE-B674137DCF59}" type="pres">
      <dgm:prSet presAssocID="{839E7209-4BB9-46E8-809A-6EDF87355FA8}" presName="imagSh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lv-LV"/>
        </a:p>
      </dgm:t>
    </dgm:pt>
    <dgm:pt modelId="{B5A6B663-D099-462C-AB63-271EA224AF71}" type="pres">
      <dgm:prSet presAssocID="{839E7209-4BB9-46E8-809A-6EDF87355FA8}" presName="txNode" presStyleLbl="node1" presStyleIdx="0" presStyleCnt="3" custScaleX="108266" custScaleY="129056" custLinFactNeighborX="-2238" custLinFactNeighborY="3508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CC916E7-E91F-41C8-B281-58AF7422BB3C}" type="pres">
      <dgm:prSet presAssocID="{E41D36C7-464B-4E32-B4E2-16772F6864FE}" presName="sibTrans" presStyleLbl="sibTrans2D1" presStyleIdx="0" presStyleCnt="2"/>
      <dgm:spPr/>
      <dgm:t>
        <a:bodyPr/>
        <a:lstStyle/>
        <a:p>
          <a:endParaRPr lang="lv-LV"/>
        </a:p>
      </dgm:t>
    </dgm:pt>
    <dgm:pt modelId="{78F852D0-BE8C-4A98-9691-D6F52006C532}" type="pres">
      <dgm:prSet presAssocID="{E41D36C7-464B-4E32-B4E2-16772F6864FE}" presName="connTx" presStyleLbl="sibTrans2D1" presStyleIdx="0" presStyleCnt="2"/>
      <dgm:spPr/>
      <dgm:t>
        <a:bodyPr/>
        <a:lstStyle/>
        <a:p>
          <a:endParaRPr lang="lv-LV"/>
        </a:p>
      </dgm:t>
    </dgm:pt>
    <dgm:pt modelId="{58621C8B-351F-4D86-B99E-1B39CC9563DA}" type="pres">
      <dgm:prSet presAssocID="{9BB5D6F3-5648-45E9-8C3F-71AECF1C7725}" presName="composite" presStyleCnt="0"/>
      <dgm:spPr/>
    </dgm:pt>
    <dgm:pt modelId="{3CB10DC6-19CD-4BF1-A220-460368341F77}" type="pres">
      <dgm:prSet presAssocID="{9BB5D6F3-5648-45E9-8C3F-71AECF1C7725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9CF20E3-844D-4438-89C6-FFF154F662C7}" type="pres">
      <dgm:prSet presAssocID="{9BB5D6F3-5648-45E9-8C3F-71AECF1C7725}" presName="txNode" presStyleLbl="node1" presStyleIdx="1" presStyleCnt="3" custScaleY="132957" custLinFactNeighborX="-2796" custLinFactNeighborY="35238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C57D175-CD02-4D98-BA05-EC1E99F4A164}" type="pres">
      <dgm:prSet presAssocID="{2CEA745D-F42B-486C-8F1E-7CC9B5BA5831}" presName="sibTrans" presStyleLbl="sibTrans2D1" presStyleIdx="1" presStyleCnt="2"/>
      <dgm:spPr/>
      <dgm:t>
        <a:bodyPr/>
        <a:lstStyle/>
        <a:p>
          <a:endParaRPr lang="lv-LV"/>
        </a:p>
      </dgm:t>
    </dgm:pt>
    <dgm:pt modelId="{F7CF40A7-9B3C-43DB-8AED-CF9070156562}" type="pres">
      <dgm:prSet presAssocID="{2CEA745D-F42B-486C-8F1E-7CC9B5BA5831}" presName="connTx" presStyleLbl="sibTrans2D1" presStyleIdx="1" presStyleCnt="2"/>
      <dgm:spPr/>
      <dgm:t>
        <a:bodyPr/>
        <a:lstStyle/>
        <a:p>
          <a:endParaRPr lang="lv-LV"/>
        </a:p>
      </dgm:t>
    </dgm:pt>
    <dgm:pt modelId="{52ED4135-87DC-4FFF-8595-29CE79F6A942}" type="pres">
      <dgm:prSet presAssocID="{C5A6DE1A-2AF9-4862-AAA6-DE92B4C13929}" presName="composite" presStyleCnt="0"/>
      <dgm:spPr/>
    </dgm:pt>
    <dgm:pt modelId="{2A12A8E2-74C0-4AB8-84FF-4C382D9FAE97}" type="pres">
      <dgm:prSet presAssocID="{C5A6DE1A-2AF9-4862-AAA6-DE92B4C13929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lv-LV"/>
        </a:p>
      </dgm:t>
    </dgm:pt>
    <dgm:pt modelId="{1AA5E21C-EDB0-4840-B742-6C50B509723B}" type="pres">
      <dgm:prSet presAssocID="{C5A6DE1A-2AF9-4862-AAA6-DE92B4C13929}" presName="txNode" presStyleLbl="node1" presStyleIdx="2" presStyleCnt="3" custScaleY="164280" custLinFactNeighborX="-4262" custLinFactNeighborY="26288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EC006893-8D3B-4300-87F2-855680D9884F}" srcId="{C5A6DE1A-2AF9-4862-AAA6-DE92B4C13929}" destId="{52A5ECE3-5A05-4FB4-8113-8F8B992EF178}" srcOrd="0" destOrd="0" parTransId="{4C678935-B315-4368-9B1E-C84212806033}" sibTransId="{B466628B-ABBB-4471-8466-E60C62FCF565}"/>
    <dgm:cxn modelId="{CBDBA44A-2BB1-467E-A7BE-F2671F9488FD}" type="presOf" srcId="{2EA5539C-B9AB-4711-B89C-B4134EEF2393}" destId="{B5A6B663-D099-462C-AB63-271EA224AF71}" srcOrd="0" destOrd="2" presId="urn:microsoft.com/office/officeart/2005/8/layout/hProcess10"/>
    <dgm:cxn modelId="{430EA364-DFC4-4C48-A20A-5460BD9F1F2C}" type="presOf" srcId="{E41D36C7-464B-4E32-B4E2-16772F6864FE}" destId="{78F852D0-BE8C-4A98-9691-D6F52006C532}" srcOrd="1" destOrd="0" presId="urn:microsoft.com/office/officeart/2005/8/layout/hProcess10"/>
    <dgm:cxn modelId="{DFAF6DEA-72AB-4C8F-937E-2FAE5FC1D6AA}" srcId="{9BB5D6F3-5648-45E9-8C3F-71AECF1C7725}" destId="{FFA30271-12E7-4E2D-90C7-FAA4EBC474FC}" srcOrd="0" destOrd="0" parTransId="{F64E9A38-CF49-473F-9288-10C578B2F5BF}" sibTransId="{30160E95-BCDA-4D60-9E2D-B138CF550BEC}"/>
    <dgm:cxn modelId="{8EDE7175-22A3-4231-89F8-DF3E1CE84F17}" type="presOf" srcId="{C5A6DE1A-2AF9-4862-AAA6-DE92B4C13929}" destId="{1AA5E21C-EDB0-4840-B742-6C50B509723B}" srcOrd="0" destOrd="0" presId="urn:microsoft.com/office/officeart/2005/8/layout/hProcess10"/>
    <dgm:cxn modelId="{F8E306B4-3007-46A0-91AC-6557D23F7B42}" type="presOf" srcId="{9BB5D6F3-5648-45E9-8C3F-71AECF1C7725}" destId="{39CF20E3-844D-4438-89C6-FFF154F662C7}" srcOrd="0" destOrd="0" presId="urn:microsoft.com/office/officeart/2005/8/layout/hProcess10"/>
    <dgm:cxn modelId="{BB46FD78-061C-4591-87DC-D21192C6319B}" type="presOf" srcId="{839E7209-4BB9-46E8-809A-6EDF87355FA8}" destId="{B5A6B663-D099-462C-AB63-271EA224AF71}" srcOrd="0" destOrd="0" presId="urn:microsoft.com/office/officeart/2005/8/layout/hProcess10"/>
    <dgm:cxn modelId="{9D0867D1-3B47-4AEA-BA83-0355F2158D46}" type="presOf" srcId="{2CEA745D-F42B-486C-8F1E-7CC9B5BA5831}" destId="{F7CF40A7-9B3C-43DB-8AED-CF9070156562}" srcOrd="1" destOrd="0" presId="urn:microsoft.com/office/officeart/2005/8/layout/hProcess10"/>
    <dgm:cxn modelId="{AB84F0AE-22AD-4743-BA28-346E4A3AD5CE}" srcId="{E0F6228D-EA3A-4CAB-AF48-5BF00FF25877}" destId="{839E7209-4BB9-46E8-809A-6EDF87355FA8}" srcOrd="0" destOrd="0" parTransId="{9A5040BD-E20B-462E-801F-3623CA02D34D}" sibTransId="{E41D36C7-464B-4E32-B4E2-16772F6864FE}"/>
    <dgm:cxn modelId="{FB141C62-3432-4AC7-BF15-F6591860BC4B}" type="presOf" srcId="{E41D36C7-464B-4E32-B4E2-16772F6864FE}" destId="{BCC916E7-E91F-41C8-B281-58AF7422BB3C}" srcOrd="0" destOrd="0" presId="urn:microsoft.com/office/officeart/2005/8/layout/hProcess10"/>
    <dgm:cxn modelId="{6B84C37E-D071-4C14-9496-0CE29F5C0F02}" type="presOf" srcId="{E26EFD34-AB80-4329-8E70-AE4E5FBB1A12}" destId="{1AA5E21C-EDB0-4840-B742-6C50B509723B}" srcOrd="0" destOrd="2" presId="urn:microsoft.com/office/officeart/2005/8/layout/hProcess10"/>
    <dgm:cxn modelId="{CA37B89A-0465-4CB6-872F-26A3B7C1A324}" srcId="{E0F6228D-EA3A-4CAB-AF48-5BF00FF25877}" destId="{9BB5D6F3-5648-45E9-8C3F-71AECF1C7725}" srcOrd="1" destOrd="0" parTransId="{A05C3CC0-F5C6-4B65-B02A-D9AAD8226D04}" sibTransId="{2CEA745D-F42B-486C-8F1E-7CC9B5BA5831}"/>
    <dgm:cxn modelId="{C6F034FC-D015-4A2D-AA85-0208DA0644BC}" srcId="{839E7209-4BB9-46E8-809A-6EDF87355FA8}" destId="{F737D5AE-0408-44BC-9D4B-DC1B1FE86431}" srcOrd="0" destOrd="0" parTransId="{FDC6C878-61C1-4017-9D67-5C043655ACEB}" sibTransId="{F41BB8F6-F10B-4287-8381-14C6B645EB1A}"/>
    <dgm:cxn modelId="{499CA959-9E68-4447-A89F-43278242E346}" srcId="{C5A6DE1A-2AF9-4862-AAA6-DE92B4C13929}" destId="{E26EFD34-AB80-4329-8E70-AE4E5FBB1A12}" srcOrd="1" destOrd="0" parTransId="{FBE4AE8B-97D1-42E5-91D0-8E2BDE7F5F09}" sibTransId="{974A9520-19E4-4D61-9B56-51C7D7DFF310}"/>
    <dgm:cxn modelId="{009F0BA9-A0AD-4A96-BE4E-E3B0DFD6270D}" type="presOf" srcId="{52A5ECE3-5A05-4FB4-8113-8F8B992EF178}" destId="{1AA5E21C-EDB0-4840-B742-6C50B509723B}" srcOrd="0" destOrd="1" presId="urn:microsoft.com/office/officeart/2005/8/layout/hProcess10"/>
    <dgm:cxn modelId="{177B6D45-D77B-4FE7-8785-D7500DE7B370}" type="presOf" srcId="{F737D5AE-0408-44BC-9D4B-DC1B1FE86431}" destId="{B5A6B663-D099-462C-AB63-271EA224AF71}" srcOrd="0" destOrd="1" presId="urn:microsoft.com/office/officeart/2005/8/layout/hProcess10"/>
    <dgm:cxn modelId="{B9D1A62D-16C3-4B15-B2A4-7C02BC1A7C81}" type="presOf" srcId="{E0F6228D-EA3A-4CAB-AF48-5BF00FF25877}" destId="{98B63C88-CF66-44FC-A3C1-40AA91BED88F}" srcOrd="0" destOrd="0" presId="urn:microsoft.com/office/officeart/2005/8/layout/hProcess10"/>
    <dgm:cxn modelId="{61D87D61-6839-41BE-AC98-A95923A9E5F4}" type="presOf" srcId="{258983A8-B7C4-425C-A753-A6BE8B014CF4}" destId="{39CF20E3-844D-4438-89C6-FFF154F662C7}" srcOrd="0" destOrd="2" presId="urn:microsoft.com/office/officeart/2005/8/layout/hProcess10"/>
    <dgm:cxn modelId="{3338811A-C811-4FF7-BFDE-4F3F0CCC80D3}" srcId="{E0F6228D-EA3A-4CAB-AF48-5BF00FF25877}" destId="{C5A6DE1A-2AF9-4862-AAA6-DE92B4C13929}" srcOrd="2" destOrd="0" parTransId="{1AE48893-C99B-4C17-905D-8D30303DAF49}" sibTransId="{9F153942-44F3-4945-87A2-BCE0EA20816F}"/>
    <dgm:cxn modelId="{CDCDB9F1-84C6-4CAE-9634-47B65F94B764}" type="presOf" srcId="{2CEA745D-F42B-486C-8F1E-7CC9B5BA5831}" destId="{5C57D175-CD02-4D98-BA05-EC1E99F4A164}" srcOrd="0" destOrd="0" presId="urn:microsoft.com/office/officeart/2005/8/layout/hProcess10"/>
    <dgm:cxn modelId="{9E44AE56-B35E-4263-B73A-22E2DB218A6E}" srcId="{839E7209-4BB9-46E8-809A-6EDF87355FA8}" destId="{2EA5539C-B9AB-4711-B89C-B4134EEF2393}" srcOrd="1" destOrd="0" parTransId="{F4EFD126-034E-41A8-97A8-5B100CEB572E}" sibTransId="{7CAB1E35-86FC-4AB5-97B2-019E2027B16D}"/>
    <dgm:cxn modelId="{04FFBB9E-53A0-43B3-BE13-037D7B84538F}" srcId="{9BB5D6F3-5648-45E9-8C3F-71AECF1C7725}" destId="{258983A8-B7C4-425C-A753-A6BE8B014CF4}" srcOrd="1" destOrd="0" parTransId="{5AF5A2BD-8289-49B5-9532-731E661AB1D0}" sibTransId="{CF800264-3EE0-4884-A3BF-339040E84654}"/>
    <dgm:cxn modelId="{C0BE6FE6-1F46-4FC5-BC69-E1B80104207C}" type="presOf" srcId="{FFA30271-12E7-4E2D-90C7-FAA4EBC474FC}" destId="{39CF20E3-844D-4438-89C6-FFF154F662C7}" srcOrd="0" destOrd="1" presId="urn:microsoft.com/office/officeart/2005/8/layout/hProcess10"/>
    <dgm:cxn modelId="{8C2B13C0-7BC7-4CBE-BFD1-68F03E394E38}" type="presParOf" srcId="{98B63C88-CF66-44FC-A3C1-40AA91BED88F}" destId="{E61625B4-3019-4EE0-9262-3353D019DC3B}" srcOrd="0" destOrd="0" presId="urn:microsoft.com/office/officeart/2005/8/layout/hProcess10"/>
    <dgm:cxn modelId="{BD81CDD5-818C-4BA1-A14F-C2BB169B23B6}" type="presParOf" srcId="{E61625B4-3019-4EE0-9262-3353D019DC3B}" destId="{E45DA5CB-5050-47E7-99FE-B674137DCF59}" srcOrd="0" destOrd="0" presId="urn:microsoft.com/office/officeart/2005/8/layout/hProcess10"/>
    <dgm:cxn modelId="{1E0C689E-F863-4B1C-971D-9BFE12FF3A9F}" type="presParOf" srcId="{E61625B4-3019-4EE0-9262-3353D019DC3B}" destId="{B5A6B663-D099-462C-AB63-271EA224AF71}" srcOrd="1" destOrd="0" presId="urn:microsoft.com/office/officeart/2005/8/layout/hProcess10"/>
    <dgm:cxn modelId="{BED91ED0-647B-4D6C-84FE-2A7C3FAFE10F}" type="presParOf" srcId="{98B63C88-CF66-44FC-A3C1-40AA91BED88F}" destId="{BCC916E7-E91F-41C8-B281-58AF7422BB3C}" srcOrd="1" destOrd="0" presId="urn:microsoft.com/office/officeart/2005/8/layout/hProcess10"/>
    <dgm:cxn modelId="{E8A818B1-B9D2-441C-8AC5-4B05E35638D6}" type="presParOf" srcId="{BCC916E7-E91F-41C8-B281-58AF7422BB3C}" destId="{78F852D0-BE8C-4A98-9691-D6F52006C532}" srcOrd="0" destOrd="0" presId="urn:microsoft.com/office/officeart/2005/8/layout/hProcess10"/>
    <dgm:cxn modelId="{F43A9792-ED75-4479-B9E7-9DF336495B59}" type="presParOf" srcId="{98B63C88-CF66-44FC-A3C1-40AA91BED88F}" destId="{58621C8B-351F-4D86-B99E-1B39CC9563DA}" srcOrd="2" destOrd="0" presId="urn:microsoft.com/office/officeart/2005/8/layout/hProcess10"/>
    <dgm:cxn modelId="{B4CF06DA-E093-4630-B42C-AE828B694A6C}" type="presParOf" srcId="{58621C8B-351F-4D86-B99E-1B39CC9563DA}" destId="{3CB10DC6-19CD-4BF1-A220-460368341F77}" srcOrd="0" destOrd="0" presId="urn:microsoft.com/office/officeart/2005/8/layout/hProcess10"/>
    <dgm:cxn modelId="{5BF6DC71-5862-48C4-9E15-A883FFCCC50F}" type="presParOf" srcId="{58621C8B-351F-4D86-B99E-1B39CC9563DA}" destId="{39CF20E3-844D-4438-89C6-FFF154F662C7}" srcOrd="1" destOrd="0" presId="urn:microsoft.com/office/officeart/2005/8/layout/hProcess10"/>
    <dgm:cxn modelId="{4EC9302C-A1D6-44E7-AEDC-3C363049917E}" type="presParOf" srcId="{98B63C88-CF66-44FC-A3C1-40AA91BED88F}" destId="{5C57D175-CD02-4D98-BA05-EC1E99F4A164}" srcOrd="3" destOrd="0" presId="urn:microsoft.com/office/officeart/2005/8/layout/hProcess10"/>
    <dgm:cxn modelId="{C4382ED1-97AF-4CB7-B90B-39767B106EB0}" type="presParOf" srcId="{5C57D175-CD02-4D98-BA05-EC1E99F4A164}" destId="{F7CF40A7-9B3C-43DB-8AED-CF9070156562}" srcOrd="0" destOrd="0" presId="urn:microsoft.com/office/officeart/2005/8/layout/hProcess10"/>
    <dgm:cxn modelId="{B7EA326B-C9FB-44ED-9ADE-6A939166E092}" type="presParOf" srcId="{98B63C88-CF66-44FC-A3C1-40AA91BED88F}" destId="{52ED4135-87DC-4FFF-8595-29CE79F6A942}" srcOrd="4" destOrd="0" presId="urn:microsoft.com/office/officeart/2005/8/layout/hProcess10"/>
    <dgm:cxn modelId="{AA7064DC-40FF-4E43-A505-50F65732BC2D}" type="presParOf" srcId="{52ED4135-87DC-4FFF-8595-29CE79F6A942}" destId="{2A12A8E2-74C0-4AB8-84FF-4C382D9FAE97}" srcOrd="0" destOrd="0" presId="urn:microsoft.com/office/officeart/2005/8/layout/hProcess10"/>
    <dgm:cxn modelId="{93339F9E-E7CD-44D8-A432-380C8683229F}" type="presParOf" srcId="{52ED4135-87DC-4FFF-8595-29CE79F6A942}" destId="{1AA5E21C-EDB0-4840-B742-6C50B509723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0D6D7E-A4E6-4B51-A700-CABB611706D6}" type="doc">
      <dgm:prSet loTypeId="urn:microsoft.com/office/officeart/2005/8/layout/hList6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7F7EE873-F61B-4D98-BAF4-76F0CA0F7D9D}">
      <dgm:prSet phldrT="[Teksts]" custT="1"/>
      <dgm:spPr/>
      <dgm:t>
        <a:bodyPr/>
        <a:lstStyle/>
        <a:p>
          <a:r>
            <a:rPr lang="lv-LV" sz="1700" b="1" dirty="0">
              <a:latin typeface="Verdana" panose="020B0604030504040204" pitchFamily="34" charset="0"/>
              <a:ea typeface="Verdana" panose="020B0604030504040204" pitchFamily="34" charset="0"/>
            </a:rPr>
            <a:t>IKVD</a:t>
          </a:r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700" b="1" dirty="0">
              <a:latin typeface="Verdana" panose="020B0604030504040204" pitchFamily="34" charset="0"/>
              <a:ea typeface="Verdana" panose="020B0604030504040204" pitchFamily="34" charset="0"/>
            </a:rPr>
            <a:t>aktualitātes</a:t>
          </a:r>
          <a:endParaRPr lang="en-GB" sz="17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15ED0BB-CD13-473C-91CC-B00F542BC1E7}" type="parTrans" cxnId="{014EC01B-8521-49EB-B96E-7E7116983C8A}">
      <dgm:prSet/>
      <dgm:spPr/>
      <dgm:t>
        <a:bodyPr/>
        <a:lstStyle/>
        <a:p>
          <a:endParaRPr lang="en-GB"/>
        </a:p>
      </dgm:t>
    </dgm:pt>
    <dgm:pt modelId="{8185F4C4-AB53-4C77-A132-19310C1F0648}" type="sibTrans" cxnId="{014EC01B-8521-49EB-B96E-7E7116983C8A}">
      <dgm:prSet/>
      <dgm:spPr/>
      <dgm:t>
        <a:bodyPr/>
        <a:lstStyle/>
        <a:p>
          <a:endParaRPr lang="en-GB"/>
        </a:p>
      </dgm:t>
    </dgm:pt>
    <dgm:pt modelId="{7FCE7A7B-1389-4020-8943-F8F40A79429A}">
      <dgm:prSet phldrT="[Teksts]" custT="1"/>
      <dgm:spPr/>
      <dgm:t>
        <a:bodyPr/>
        <a:lstStyle/>
        <a:p>
          <a:r>
            <a:rPr lang="lv-LV" sz="1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PuMPuRS</a:t>
          </a:r>
          <a:endParaRPr lang="en-GB" sz="18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BA1CA27-B5C9-4D46-B25D-CC78A7087EC4}" type="parTrans" cxnId="{F5A788B0-6383-4A4C-94D7-B12CEC8BF079}">
      <dgm:prSet/>
      <dgm:spPr/>
      <dgm:t>
        <a:bodyPr/>
        <a:lstStyle/>
        <a:p>
          <a:endParaRPr lang="en-GB"/>
        </a:p>
      </dgm:t>
    </dgm:pt>
    <dgm:pt modelId="{A8BD4D81-190D-4A91-95B1-7AAF892F6D48}" type="sibTrans" cxnId="{F5A788B0-6383-4A4C-94D7-B12CEC8BF079}">
      <dgm:prSet/>
      <dgm:spPr/>
      <dgm:t>
        <a:bodyPr/>
        <a:lstStyle/>
        <a:p>
          <a:endParaRPr lang="en-GB"/>
        </a:p>
      </dgm:t>
    </dgm:pt>
    <dgm:pt modelId="{266F3A37-AF57-40A6-8B3E-6F91BE059D10}">
      <dgm:prSet phldrT="[Teksts]" custT="1"/>
      <dgm:spPr/>
      <dgm:t>
        <a:bodyPr/>
        <a:lstStyle/>
        <a:p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Starpposma pētījums</a:t>
          </a:r>
          <a:endParaRPr lang="en-GB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695206-F3AA-43DA-AE5F-F6FC9B355E16}" type="parTrans" cxnId="{068E7415-A47C-4D32-9935-F6E245A9B52A}">
      <dgm:prSet/>
      <dgm:spPr/>
      <dgm:t>
        <a:bodyPr/>
        <a:lstStyle/>
        <a:p>
          <a:endParaRPr lang="en-GB"/>
        </a:p>
      </dgm:t>
    </dgm:pt>
    <dgm:pt modelId="{2D5A0D6D-E572-4BB1-9615-7519CB5D06E7}" type="sibTrans" cxnId="{068E7415-A47C-4D32-9935-F6E245A9B52A}">
      <dgm:prSet/>
      <dgm:spPr/>
      <dgm:t>
        <a:bodyPr/>
        <a:lstStyle/>
        <a:p>
          <a:endParaRPr lang="en-GB"/>
        </a:p>
      </dgm:t>
    </dgm:pt>
    <dgm:pt modelId="{8AFB7BF1-DDF7-441D-A719-C13412DAA228}">
      <dgm:prSet phldrT="[Teksts]" custT="1"/>
      <dgm:spPr/>
      <dgm:t>
        <a:bodyPr/>
        <a:lstStyle/>
        <a:p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Ieguvumi un izaicinājumi</a:t>
          </a:r>
          <a:endParaRPr lang="en-GB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6D94084-8707-4240-9D78-4031B7E0346F}" type="parTrans" cxnId="{20120ED0-1A10-4D74-B121-DED731EBD5FD}">
      <dgm:prSet/>
      <dgm:spPr/>
      <dgm:t>
        <a:bodyPr/>
        <a:lstStyle/>
        <a:p>
          <a:endParaRPr lang="en-GB"/>
        </a:p>
      </dgm:t>
    </dgm:pt>
    <dgm:pt modelId="{95FB2021-B23A-43CF-AB9F-8B84B27D29EE}" type="sibTrans" cxnId="{20120ED0-1A10-4D74-B121-DED731EBD5FD}">
      <dgm:prSet/>
      <dgm:spPr/>
      <dgm:t>
        <a:bodyPr/>
        <a:lstStyle/>
        <a:p>
          <a:endParaRPr lang="en-GB"/>
        </a:p>
      </dgm:t>
    </dgm:pt>
    <dgm:pt modelId="{4D3D40B9-509D-4991-8663-97BFA5C1551B}">
      <dgm:prSet phldrT="[Teksts]" custT="1"/>
      <dgm:spPr/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Direktoru klubs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315C4F-DC0D-482F-B396-568AE77E1EA7}" type="sibTrans" cxnId="{24326932-F768-452C-B127-45033E5FB196}">
      <dgm:prSet/>
      <dgm:spPr/>
      <dgm:t>
        <a:bodyPr/>
        <a:lstStyle/>
        <a:p>
          <a:endParaRPr lang="en-GB"/>
        </a:p>
      </dgm:t>
    </dgm:pt>
    <dgm:pt modelId="{9977178E-EAE0-4524-B6E1-775EB84599A5}" type="parTrans" cxnId="{24326932-F768-452C-B127-45033E5FB196}">
      <dgm:prSet/>
      <dgm:spPr/>
      <dgm:t>
        <a:bodyPr/>
        <a:lstStyle/>
        <a:p>
          <a:endParaRPr lang="en-GB"/>
        </a:p>
      </dgm:t>
    </dgm:pt>
    <dgm:pt modelId="{E823F8E6-7BCC-4AB2-8AE2-75621BFB2B02}">
      <dgm:prSet phldrT="[Teksts]" custT="1"/>
      <dgm:spPr/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Citas aktivitātes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071D149-922A-4BA6-8C2F-326350B882B7}" type="sibTrans" cxnId="{2EADCDA7-97D8-4ACE-B750-7F64CEE69395}">
      <dgm:prSet/>
      <dgm:spPr/>
      <dgm:t>
        <a:bodyPr/>
        <a:lstStyle/>
        <a:p>
          <a:endParaRPr lang="en-GB"/>
        </a:p>
      </dgm:t>
    </dgm:pt>
    <dgm:pt modelId="{7DB9B499-5C0A-45DC-AA88-F71D93CB23D9}" type="parTrans" cxnId="{2EADCDA7-97D8-4ACE-B750-7F64CEE69395}">
      <dgm:prSet/>
      <dgm:spPr/>
      <dgm:t>
        <a:bodyPr/>
        <a:lstStyle/>
        <a:p>
          <a:endParaRPr lang="en-GB"/>
        </a:p>
      </dgm:t>
    </dgm:pt>
    <dgm:pt modelId="{DCF7DDD4-35F8-4718-B19D-A56F66E51563}">
      <dgm:prSet phldrT="[Teksts]" custT="1"/>
      <dgm:spPr/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Direktoru vietnieku klubs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338BA1-767B-413A-84CE-6709A3A2D23C}" type="parTrans" cxnId="{6A15550D-7E56-472D-B85B-64F5F1234540}">
      <dgm:prSet/>
      <dgm:spPr/>
      <dgm:t>
        <a:bodyPr/>
        <a:lstStyle/>
        <a:p>
          <a:endParaRPr lang="en-GB"/>
        </a:p>
      </dgm:t>
    </dgm:pt>
    <dgm:pt modelId="{C8128CF1-BEA6-444C-8D98-D278BD2D496F}" type="sibTrans" cxnId="{6A15550D-7E56-472D-B85B-64F5F1234540}">
      <dgm:prSet/>
      <dgm:spPr/>
      <dgm:t>
        <a:bodyPr/>
        <a:lstStyle/>
        <a:p>
          <a:endParaRPr lang="en-GB"/>
        </a:p>
      </dgm:t>
    </dgm:pt>
    <dgm:pt modelId="{A482A017-910E-42CE-B6DD-53257FE2EB4D}">
      <dgm:prSet phldrT="[Teksts]" custT="1"/>
      <dgm:spPr/>
      <dgm:t>
        <a:bodyPr/>
        <a:lstStyle/>
        <a:p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Projekta ilgtspēja</a:t>
          </a:r>
          <a:endParaRPr lang="en-GB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8DF591B-C810-4D84-8C3B-A287081CEE9E}" type="parTrans" cxnId="{2D1D729B-F429-429F-AAED-2F0241C16D11}">
      <dgm:prSet/>
      <dgm:spPr/>
      <dgm:t>
        <a:bodyPr/>
        <a:lstStyle/>
        <a:p>
          <a:endParaRPr lang="en-GB"/>
        </a:p>
      </dgm:t>
    </dgm:pt>
    <dgm:pt modelId="{5F39AB48-41F4-47AE-B3CC-9C2DA83BB395}" type="sibTrans" cxnId="{2D1D729B-F429-429F-AAED-2F0241C16D11}">
      <dgm:prSet/>
      <dgm:spPr/>
      <dgm:t>
        <a:bodyPr/>
        <a:lstStyle/>
        <a:p>
          <a:endParaRPr lang="en-GB"/>
        </a:p>
      </dgm:t>
    </dgm:pt>
    <dgm:pt modelId="{8E8C21AD-9CB2-43CE-8501-526BF896418F}">
      <dgm:prSet phldrT="[Teksts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600" dirty="0" smtClean="0">
              <a:latin typeface="Verdana" panose="020B0604030504040204" pitchFamily="34" charset="0"/>
              <a:ea typeface="Verdana" panose="020B0604030504040204" pitchFamily="34" charset="0"/>
            </a:rPr>
            <a:t> Akreditācija </a:t>
          </a:r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2020./2021.m.g</a:t>
          </a:r>
          <a:r>
            <a:rPr lang="lv-LV" sz="1600" dirty="0" smtClean="0"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7569920-0674-4ED0-A91A-FB313E43EF70}">
      <dgm:prSet phldrT="[Teksts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</a:rPr>
            <a:t>Pārmaiņas akreditācijā</a:t>
          </a:r>
          <a:endParaRPr lang="en-GB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2DC5998-5CAC-4755-8B22-8BF2D64BC688}" type="sibTrans" cxnId="{33754149-AEE6-40E1-A83B-BB327B7C6012}">
      <dgm:prSet/>
      <dgm:spPr/>
      <dgm:t>
        <a:bodyPr/>
        <a:lstStyle/>
        <a:p>
          <a:endParaRPr lang="en-GB"/>
        </a:p>
      </dgm:t>
    </dgm:pt>
    <dgm:pt modelId="{28B41071-1758-49DF-BF1D-31EAA34090B8}" type="parTrans" cxnId="{33754149-AEE6-40E1-A83B-BB327B7C6012}">
      <dgm:prSet/>
      <dgm:spPr/>
      <dgm:t>
        <a:bodyPr/>
        <a:lstStyle/>
        <a:p>
          <a:endParaRPr lang="en-GB"/>
        </a:p>
      </dgm:t>
    </dgm:pt>
    <dgm:pt modelId="{C7872203-AB91-4D98-BBFE-F92B919DD9AC}" type="sibTrans" cxnId="{56B3DCC8-2E38-47ED-9CDD-FBCC698EEB0B}">
      <dgm:prSet/>
      <dgm:spPr/>
      <dgm:t>
        <a:bodyPr/>
        <a:lstStyle/>
        <a:p>
          <a:endParaRPr lang="en-GB"/>
        </a:p>
      </dgm:t>
    </dgm:pt>
    <dgm:pt modelId="{1B96F191-B673-456E-B6BC-16A9ECAEA446}" type="parTrans" cxnId="{56B3DCC8-2E38-47ED-9CDD-FBCC698EEB0B}">
      <dgm:prSet/>
      <dgm:spPr/>
      <dgm:t>
        <a:bodyPr/>
        <a:lstStyle/>
        <a:p>
          <a:endParaRPr lang="en-GB"/>
        </a:p>
      </dgm:t>
    </dgm:pt>
    <dgm:pt modelId="{1C122935-39A0-4EAE-AB76-591DBBEDC9A4}">
      <dgm:prSet/>
      <dgm:spPr/>
      <dgm:t>
        <a:bodyPr/>
        <a:lstStyle/>
        <a:p>
          <a:r>
            <a:rPr lang="lv-LV" b="1" dirty="0">
              <a:latin typeface="Verdana" panose="020B0604030504040204" pitchFamily="34" charset="0"/>
              <a:ea typeface="Verdana" panose="020B0604030504040204" pitchFamily="34" charset="0"/>
            </a:rPr>
            <a:t>Attālinātās mācības</a:t>
          </a:r>
          <a:endParaRPr lang="en-GB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785E9A8-E9DA-4CD7-B1BA-E5CD4F5B6804}" type="parTrans" cxnId="{F25AC6E9-D826-4155-A743-AAD5639F533A}">
      <dgm:prSet/>
      <dgm:spPr/>
      <dgm:t>
        <a:bodyPr/>
        <a:lstStyle/>
        <a:p>
          <a:endParaRPr lang="en-US"/>
        </a:p>
      </dgm:t>
    </dgm:pt>
    <dgm:pt modelId="{76B33773-4398-4842-B896-389548FAC1ED}" type="sibTrans" cxnId="{F25AC6E9-D826-4155-A743-AAD5639F533A}">
      <dgm:prSet/>
      <dgm:spPr/>
      <dgm:t>
        <a:bodyPr/>
        <a:lstStyle/>
        <a:p>
          <a:endParaRPr lang="en-US"/>
        </a:p>
      </dgm:t>
    </dgm:pt>
    <dgm:pt modelId="{544CDC15-6A4C-48DD-A7B4-80C250AFC210}">
      <dgm:prSet/>
      <dgm:spPr/>
      <dgm:t>
        <a:bodyPr/>
        <a:lstStyle/>
        <a:p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Kvalitatīvās izpētes starprezultāti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3C8279C-3D2A-4F21-AAAE-425E95BE2AE5}" type="parTrans" cxnId="{E4E0F6B0-EC67-4280-AE14-96D440B10DA9}">
      <dgm:prSet/>
      <dgm:spPr/>
      <dgm:t>
        <a:bodyPr/>
        <a:lstStyle/>
        <a:p>
          <a:endParaRPr lang="en-US"/>
        </a:p>
      </dgm:t>
    </dgm:pt>
    <dgm:pt modelId="{C1BCD4CA-BA23-45DD-A80C-4C5463186F83}" type="sibTrans" cxnId="{E4E0F6B0-EC67-4280-AE14-96D440B10DA9}">
      <dgm:prSet/>
      <dgm:spPr/>
      <dgm:t>
        <a:bodyPr/>
        <a:lstStyle/>
        <a:p>
          <a:endParaRPr lang="en-US"/>
        </a:p>
      </dgm:t>
    </dgm:pt>
    <dgm:pt modelId="{E6BCA0ED-AC0B-4389-9A5A-352BC7143C41}">
      <dgm:prSet phldrT="[Teksts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600" dirty="0" smtClean="0">
              <a:latin typeface="Verdana" panose="020B0604030504040204" pitchFamily="34" charset="0"/>
              <a:ea typeface="Verdana" panose="020B0604030504040204" pitchFamily="34" charset="0"/>
            </a:rPr>
            <a:t> MK noteikumu projekts</a:t>
          </a:r>
          <a:endParaRPr lang="en-GB" sz="16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A4E9D79-36E9-4AE8-B65F-E348B7BFE0E6}" type="parTrans" cxnId="{1160AB14-3082-4EE2-AB29-7ED8C9812698}">
      <dgm:prSet/>
      <dgm:spPr/>
    </dgm:pt>
    <dgm:pt modelId="{581DE01E-CD59-4E3A-B0D2-A2C1A4D7E065}" type="sibTrans" cxnId="{1160AB14-3082-4EE2-AB29-7ED8C9812698}">
      <dgm:prSet/>
      <dgm:spPr/>
    </dgm:pt>
    <dgm:pt modelId="{A3991086-0993-48E9-98BB-9521DDE4A68F}">
      <dgm:prSet/>
      <dgm:spPr/>
      <dgm:t>
        <a:bodyPr/>
        <a:lstStyle/>
        <a:p>
          <a:r>
            <a:rPr lang="lv-LV" dirty="0" smtClean="0">
              <a:latin typeface="Verdana" panose="020B0604030504040204" pitchFamily="34" charset="0"/>
              <a:ea typeface="Verdana" panose="020B0604030504040204" pitchFamily="34" charset="0"/>
            </a:rPr>
            <a:t>Ieteikumi turpmākajam darbam</a:t>
          </a:r>
          <a:endParaRPr lang="en-GB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C2BEA58-C812-48EE-8955-2B716B2814DC}" type="parTrans" cxnId="{2954827A-193C-4C76-86FC-7422212B4129}">
      <dgm:prSet/>
      <dgm:spPr/>
    </dgm:pt>
    <dgm:pt modelId="{8F8F1ECA-104F-401B-A133-18697015AD2A}" type="sibTrans" cxnId="{2954827A-193C-4C76-86FC-7422212B4129}">
      <dgm:prSet/>
      <dgm:spPr/>
    </dgm:pt>
    <dgm:pt modelId="{B4AC8EF8-187D-4A69-97F5-488218F7E1F7}" type="pres">
      <dgm:prSet presAssocID="{BD0D6D7E-A4E6-4B51-A700-CABB611706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8CB58C82-726C-44A2-814C-1C36309ED9AD}" type="pres">
      <dgm:prSet presAssocID="{07569920-0674-4ED0-A91A-FB313E43EF70}" presName="node" presStyleLbl="node1" presStyleIdx="0" presStyleCnt="4" custScaleX="127462" custLinFactX="115075" custLinFactNeighborX="200000" custLinFactNeighborY="-145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816275B-68BB-4EBA-BEDD-A5B2FFD2D122}" type="pres">
      <dgm:prSet presAssocID="{B2DC5998-5CAC-4755-8B22-8BF2D64BC688}" presName="sibTrans" presStyleCnt="0"/>
      <dgm:spPr/>
    </dgm:pt>
    <dgm:pt modelId="{5BF52A43-BA7D-435A-AB15-1ED983792BD6}" type="pres">
      <dgm:prSet presAssocID="{1C122935-39A0-4EAE-AB76-591DBBEDC9A4}" presName="node" presStyleLbl="node1" presStyleIdx="1" presStyleCnt="4" custScaleX="119090" custLinFactX="-138622" custLinFactNeighborX="-200000" custLinFactNeighborY="6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12215-7D6B-4A1B-B3D7-CDFA838DF221}" type="pres">
      <dgm:prSet presAssocID="{76B33773-4398-4842-B896-389548FAC1ED}" presName="sibTrans" presStyleCnt="0"/>
      <dgm:spPr/>
    </dgm:pt>
    <dgm:pt modelId="{C098DD11-BA45-4332-91F6-622BE1975EB9}" type="pres">
      <dgm:prSet presAssocID="{7F7EE873-F61B-4D98-BAF4-76F0CA0F7D9D}" presName="node" presStyleLbl="node1" presStyleIdx="2" presStyleCnt="4" custLinFactNeighborX="-1" custLinFactNeighborY="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E32BB46-1A22-40AC-AC0B-67799738CCF3}" type="pres">
      <dgm:prSet presAssocID="{8185F4C4-AB53-4C77-A132-19310C1F0648}" presName="sibTrans" presStyleCnt="0"/>
      <dgm:spPr/>
    </dgm:pt>
    <dgm:pt modelId="{3D5FA71E-5C16-4236-A82F-52F7BE2DB602}" type="pres">
      <dgm:prSet presAssocID="{7FCE7A7B-1389-4020-8943-F8F40A7942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BCC4E088-8FB0-4FFC-B460-3A619D7F4A0B}" type="presOf" srcId="{E6BCA0ED-AC0B-4389-9A5A-352BC7143C41}" destId="{8CB58C82-726C-44A2-814C-1C36309ED9AD}" srcOrd="0" destOrd="2" presId="urn:microsoft.com/office/officeart/2005/8/layout/hList6"/>
    <dgm:cxn modelId="{1347E46F-6311-47FB-83A9-4BCD386FC3C1}" type="presOf" srcId="{4D3D40B9-509D-4991-8663-97BFA5C1551B}" destId="{C098DD11-BA45-4332-91F6-622BE1975EB9}" srcOrd="0" destOrd="1" presId="urn:microsoft.com/office/officeart/2005/8/layout/hList6"/>
    <dgm:cxn modelId="{E4E0F6B0-EC67-4280-AE14-96D440B10DA9}" srcId="{1C122935-39A0-4EAE-AB76-591DBBEDC9A4}" destId="{544CDC15-6A4C-48DD-A7B4-80C250AFC210}" srcOrd="0" destOrd="0" parTransId="{13C8279C-3D2A-4F21-AAAE-425E95BE2AE5}" sibTransId="{C1BCD4CA-BA23-45DD-A80C-4C5463186F83}"/>
    <dgm:cxn modelId="{3119FAC1-7350-46A2-8772-ED0346A7B67A}" type="presOf" srcId="{544CDC15-6A4C-48DD-A7B4-80C250AFC210}" destId="{5BF52A43-BA7D-435A-AB15-1ED983792BD6}" srcOrd="0" destOrd="1" presId="urn:microsoft.com/office/officeart/2005/8/layout/hList6"/>
    <dgm:cxn modelId="{56B3DCC8-2E38-47ED-9CDD-FBCC698EEB0B}" srcId="{07569920-0674-4ED0-A91A-FB313E43EF70}" destId="{8E8C21AD-9CB2-43CE-8501-526BF896418F}" srcOrd="0" destOrd="0" parTransId="{1B96F191-B673-456E-B6BC-16A9ECAEA446}" sibTransId="{C7872203-AB91-4D98-BBFE-F92B919DD9AC}"/>
    <dgm:cxn modelId="{33754149-AEE6-40E1-A83B-BB327B7C6012}" srcId="{BD0D6D7E-A4E6-4B51-A700-CABB611706D6}" destId="{07569920-0674-4ED0-A91A-FB313E43EF70}" srcOrd="0" destOrd="0" parTransId="{28B41071-1758-49DF-BF1D-31EAA34090B8}" sibTransId="{B2DC5998-5CAC-4755-8B22-8BF2D64BC688}"/>
    <dgm:cxn modelId="{D61FE16B-EB94-4F2D-92D0-70C677EB4E8D}" type="presOf" srcId="{266F3A37-AF57-40A6-8B3E-6F91BE059D10}" destId="{3D5FA71E-5C16-4236-A82F-52F7BE2DB602}" srcOrd="0" destOrd="1" presId="urn:microsoft.com/office/officeart/2005/8/layout/hList6"/>
    <dgm:cxn modelId="{068E7415-A47C-4D32-9935-F6E245A9B52A}" srcId="{7FCE7A7B-1389-4020-8943-F8F40A79429A}" destId="{266F3A37-AF57-40A6-8B3E-6F91BE059D10}" srcOrd="0" destOrd="0" parTransId="{9D695206-F3AA-43DA-AE5F-F6FC9B355E16}" sibTransId="{2D5A0D6D-E572-4BB1-9615-7519CB5D06E7}"/>
    <dgm:cxn modelId="{01F45297-815C-444D-A979-3C4217F7F5E9}" type="presOf" srcId="{7F7EE873-F61B-4D98-BAF4-76F0CA0F7D9D}" destId="{C098DD11-BA45-4332-91F6-622BE1975EB9}" srcOrd="0" destOrd="0" presId="urn:microsoft.com/office/officeart/2005/8/layout/hList6"/>
    <dgm:cxn modelId="{54869FF8-797C-45CD-80BA-BDD2A79EC9F1}" type="presOf" srcId="{8AFB7BF1-DDF7-441D-A719-C13412DAA228}" destId="{3D5FA71E-5C16-4236-A82F-52F7BE2DB602}" srcOrd="0" destOrd="2" presId="urn:microsoft.com/office/officeart/2005/8/layout/hList6"/>
    <dgm:cxn modelId="{24326932-F768-452C-B127-45033E5FB196}" srcId="{7F7EE873-F61B-4D98-BAF4-76F0CA0F7D9D}" destId="{4D3D40B9-509D-4991-8663-97BFA5C1551B}" srcOrd="0" destOrd="0" parTransId="{9977178E-EAE0-4524-B6E1-775EB84599A5}" sibTransId="{56315C4F-DC0D-482F-B396-568AE77E1EA7}"/>
    <dgm:cxn modelId="{1160AB14-3082-4EE2-AB29-7ED8C9812698}" srcId="{07569920-0674-4ED0-A91A-FB313E43EF70}" destId="{E6BCA0ED-AC0B-4389-9A5A-352BC7143C41}" srcOrd="1" destOrd="0" parTransId="{9A4E9D79-36E9-4AE8-B65F-E348B7BFE0E6}" sibTransId="{581DE01E-CD59-4E3A-B0D2-A2C1A4D7E065}"/>
    <dgm:cxn modelId="{8C2550CC-6580-469D-A390-0950B760B0B7}" type="presOf" srcId="{DCF7DDD4-35F8-4718-B19D-A56F66E51563}" destId="{C098DD11-BA45-4332-91F6-622BE1975EB9}" srcOrd="0" destOrd="2" presId="urn:microsoft.com/office/officeart/2005/8/layout/hList6"/>
    <dgm:cxn modelId="{8E17770A-A078-442F-81E8-4021F02C2244}" type="presOf" srcId="{A3991086-0993-48E9-98BB-9521DDE4A68F}" destId="{5BF52A43-BA7D-435A-AB15-1ED983792BD6}" srcOrd="0" destOrd="2" presId="urn:microsoft.com/office/officeart/2005/8/layout/hList6"/>
    <dgm:cxn modelId="{623D947F-B891-418E-8D47-729A7857FFBA}" type="presOf" srcId="{A482A017-910E-42CE-B6DD-53257FE2EB4D}" destId="{3D5FA71E-5C16-4236-A82F-52F7BE2DB602}" srcOrd="0" destOrd="3" presId="urn:microsoft.com/office/officeart/2005/8/layout/hList6"/>
    <dgm:cxn modelId="{F25AC6E9-D826-4155-A743-AAD5639F533A}" srcId="{BD0D6D7E-A4E6-4B51-A700-CABB611706D6}" destId="{1C122935-39A0-4EAE-AB76-591DBBEDC9A4}" srcOrd="1" destOrd="0" parTransId="{4785E9A8-E9DA-4CD7-B1BA-E5CD4F5B6804}" sibTransId="{76B33773-4398-4842-B896-389548FAC1ED}"/>
    <dgm:cxn modelId="{6A15550D-7E56-472D-B85B-64F5F1234540}" srcId="{7F7EE873-F61B-4D98-BAF4-76F0CA0F7D9D}" destId="{DCF7DDD4-35F8-4718-B19D-A56F66E51563}" srcOrd="1" destOrd="0" parTransId="{F6338BA1-767B-413A-84CE-6709A3A2D23C}" sibTransId="{C8128CF1-BEA6-444C-8D98-D278BD2D496F}"/>
    <dgm:cxn modelId="{2D41BF4D-5902-4242-8973-EA70293EDF84}" type="presOf" srcId="{07569920-0674-4ED0-A91A-FB313E43EF70}" destId="{8CB58C82-726C-44A2-814C-1C36309ED9AD}" srcOrd="0" destOrd="0" presId="urn:microsoft.com/office/officeart/2005/8/layout/hList6"/>
    <dgm:cxn modelId="{2D1D729B-F429-429F-AAED-2F0241C16D11}" srcId="{7FCE7A7B-1389-4020-8943-F8F40A79429A}" destId="{A482A017-910E-42CE-B6DD-53257FE2EB4D}" srcOrd="2" destOrd="0" parTransId="{A8DF591B-C810-4D84-8C3B-A287081CEE9E}" sibTransId="{5F39AB48-41F4-47AE-B3CC-9C2DA83BB395}"/>
    <dgm:cxn modelId="{F5A788B0-6383-4A4C-94D7-B12CEC8BF079}" srcId="{BD0D6D7E-A4E6-4B51-A700-CABB611706D6}" destId="{7FCE7A7B-1389-4020-8943-F8F40A79429A}" srcOrd="3" destOrd="0" parTransId="{CBA1CA27-B5C9-4D46-B25D-CC78A7087EC4}" sibTransId="{A8BD4D81-190D-4A91-95B1-7AAF892F6D48}"/>
    <dgm:cxn modelId="{DD3A6D42-1F4B-4FF2-A094-180E44407B3A}" type="presOf" srcId="{7FCE7A7B-1389-4020-8943-F8F40A79429A}" destId="{3D5FA71E-5C16-4236-A82F-52F7BE2DB602}" srcOrd="0" destOrd="0" presId="urn:microsoft.com/office/officeart/2005/8/layout/hList6"/>
    <dgm:cxn modelId="{014EC01B-8521-49EB-B96E-7E7116983C8A}" srcId="{BD0D6D7E-A4E6-4B51-A700-CABB611706D6}" destId="{7F7EE873-F61B-4D98-BAF4-76F0CA0F7D9D}" srcOrd="2" destOrd="0" parTransId="{F15ED0BB-CD13-473C-91CC-B00F542BC1E7}" sibTransId="{8185F4C4-AB53-4C77-A132-19310C1F0648}"/>
    <dgm:cxn modelId="{FB2E028D-EA4C-4795-A567-D2211FD75F16}" type="presOf" srcId="{8E8C21AD-9CB2-43CE-8501-526BF896418F}" destId="{8CB58C82-726C-44A2-814C-1C36309ED9AD}" srcOrd="0" destOrd="1" presId="urn:microsoft.com/office/officeart/2005/8/layout/hList6"/>
    <dgm:cxn modelId="{2EADCDA7-97D8-4ACE-B750-7F64CEE69395}" srcId="{7F7EE873-F61B-4D98-BAF4-76F0CA0F7D9D}" destId="{E823F8E6-7BCC-4AB2-8AE2-75621BFB2B02}" srcOrd="2" destOrd="0" parTransId="{7DB9B499-5C0A-45DC-AA88-F71D93CB23D9}" sibTransId="{8071D149-922A-4BA6-8C2F-326350B882B7}"/>
    <dgm:cxn modelId="{71AD23BF-711B-4BCA-9C70-2B8ABC423903}" type="presOf" srcId="{E823F8E6-7BCC-4AB2-8AE2-75621BFB2B02}" destId="{C098DD11-BA45-4332-91F6-622BE1975EB9}" srcOrd="0" destOrd="3" presId="urn:microsoft.com/office/officeart/2005/8/layout/hList6"/>
    <dgm:cxn modelId="{20120ED0-1A10-4D74-B121-DED731EBD5FD}" srcId="{7FCE7A7B-1389-4020-8943-F8F40A79429A}" destId="{8AFB7BF1-DDF7-441D-A719-C13412DAA228}" srcOrd="1" destOrd="0" parTransId="{26D94084-8707-4240-9D78-4031B7E0346F}" sibTransId="{95FB2021-B23A-43CF-AB9F-8B84B27D29EE}"/>
    <dgm:cxn modelId="{100A2C58-E835-40F2-9D54-0D72126E4450}" type="presOf" srcId="{BD0D6D7E-A4E6-4B51-A700-CABB611706D6}" destId="{B4AC8EF8-187D-4A69-97F5-488218F7E1F7}" srcOrd="0" destOrd="0" presId="urn:microsoft.com/office/officeart/2005/8/layout/hList6"/>
    <dgm:cxn modelId="{BC01DF8A-3610-4370-88D2-AEED91451730}" type="presOf" srcId="{1C122935-39A0-4EAE-AB76-591DBBEDC9A4}" destId="{5BF52A43-BA7D-435A-AB15-1ED983792BD6}" srcOrd="0" destOrd="0" presId="urn:microsoft.com/office/officeart/2005/8/layout/hList6"/>
    <dgm:cxn modelId="{2954827A-193C-4C76-86FC-7422212B4129}" srcId="{1C122935-39A0-4EAE-AB76-591DBBEDC9A4}" destId="{A3991086-0993-48E9-98BB-9521DDE4A68F}" srcOrd="1" destOrd="0" parTransId="{FC2BEA58-C812-48EE-8955-2B716B2814DC}" sibTransId="{8F8F1ECA-104F-401B-A133-18697015AD2A}"/>
    <dgm:cxn modelId="{719A1E8A-A1AC-48B0-BD81-66878534C2AC}" type="presParOf" srcId="{B4AC8EF8-187D-4A69-97F5-488218F7E1F7}" destId="{8CB58C82-726C-44A2-814C-1C36309ED9AD}" srcOrd="0" destOrd="0" presId="urn:microsoft.com/office/officeart/2005/8/layout/hList6"/>
    <dgm:cxn modelId="{5233027E-0081-4C5B-A031-ACF3C346933C}" type="presParOf" srcId="{B4AC8EF8-187D-4A69-97F5-488218F7E1F7}" destId="{E816275B-68BB-4EBA-BEDD-A5B2FFD2D122}" srcOrd="1" destOrd="0" presId="urn:microsoft.com/office/officeart/2005/8/layout/hList6"/>
    <dgm:cxn modelId="{4A7026C7-C905-48AA-B78D-691B7BE7E339}" type="presParOf" srcId="{B4AC8EF8-187D-4A69-97F5-488218F7E1F7}" destId="{5BF52A43-BA7D-435A-AB15-1ED983792BD6}" srcOrd="2" destOrd="0" presId="urn:microsoft.com/office/officeart/2005/8/layout/hList6"/>
    <dgm:cxn modelId="{7758376F-EAD0-4992-A897-0DA1F3F070E4}" type="presParOf" srcId="{B4AC8EF8-187D-4A69-97F5-488218F7E1F7}" destId="{BF512215-7D6B-4A1B-B3D7-CDFA838DF221}" srcOrd="3" destOrd="0" presId="urn:microsoft.com/office/officeart/2005/8/layout/hList6"/>
    <dgm:cxn modelId="{60010741-AB3A-4E1C-8BCC-A9C021D5A7B4}" type="presParOf" srcId="{B4AC8EF8-187D-4A69-97F5-488218F7E1F7}" destId="{C098DD11-BA45-4332-91F6-622BE1975EB9}" srcOrd="4" destOrd="0" presId="urn:microsoft.com/office/officeart/2005/8/layout/hList6"/>
    <dgm:cxn modelId="{7D331B77-9F83-47FF-8C72-C5F9BB55A873}" type="presParOf" srcId="{B4AC8EF8-187D-4A69-97F5-488218F7E1F7}" destId="{9E32BB46-1A22-40AC-AC0B-67799738CCF3}" srcOrd="5" destOrd="0" presId="urn:microsoft.com/office/officeart/2005/8/layout/hList6"/>
    <dgm:cxn modelId="{4C7CAC3D-246D-4F2C-ADDA-B6167D39754B}" type="presParOf" srcId="{B4AC8EF8-187D-4A69-97F5-488218F7E1F7}" destId="{3D5FA71E-5C16-4236-A82F-52F7BE2DB60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9F434B-3B04-4FEA-A76C-2A123ECE985C}" type="doc">
      <dgm:prSet loTypeId="urn:microsoft.com/office/officeart/2005/8/layout/h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lv-LV"/>
        </a:p>
      </dgm:t>
    </dgm:pt>
    <dgm:pt modelId="{BF62882F-CD4C-468E-B7C7-AC4CDA31E10D}">
      <dgm:prSet phldrT="[Text]" custT="1"/>
      <dgm:spPr/>
      <dgm:t>
        <a:bodyPr/>
        <a:lstStyle/>
        <a:p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1.variants – daļēji attālināta akreditācija</a:t>
          </a:r>
        </a:p>
      </dgm:t>
    </dgm:pt>
    <dgm:pt modelId="{72F6E9A0-7B8D-40EB-BE6B-C9C0E7174889}" type="parTrans" cxnId="{542D4B39-E592-4C33-870E-D3DDB56622FC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85AF3A5-DFCC-4ACA-A054-F20BF1FD3BFE}" type="sibTrans" cxnId="{542D4B39-E592-4C33-870E-D3DDB56622FC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25F3CE8-BEBA-418E-83AF-942E5566F3A9}">
      <dgm:prSet phldrT="[Text]" custT="1"/>
      <dgm:spPr/>
      <dgm:t>
        <a:bodyPr/>
        <a:lstStyle/>
        <a:p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Katrs akreditācijas eksperts vēro mācību stundas vienā klasē pēc izvēles dienas laikā</a:t>
          </a:r>
        </a:p>
      </dgm:t>
    </dgm:pt>
    <dgm:pt modelId="{DF2F4AF9-D68B-47CD-B126-422F5603DE01}" type="parTrans" cxnId="{7EE4CCB2-B19B-47D9-89EC-8F6069B40E1E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04D9072-4D9E-4F85-A192-E4428D511924}" type="sibTrans" cxnId="{7EE4CCB2-B19B-47D9-89EC-8F6069B40E1E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0BE7AAF-69FB-45EA-A96F-0FCD344E73E1}">
      <dgm:prSet phldrT="[Text]" custT="1"/>
      <dgm:spPr/>
      <dgm:t>
        <a:bodyPr/>
        <a:lstStyle/>
        <a:p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2.variants – pilnībā attālināta akreditācija</a:t>
          </a:r>
        </a:p>
      </dgm:t>
    </dgm:pt>
    <dgm:pt modelId="{0A631223-DFAB-4689-B5ED-8D55ACAE4C67}" type="parTrans" cxnId="{F26E31A9-89BF-45E5-BD8B-A99EBCEE7433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3FBFFA-62D3-4C95-B3D4-214B7175815E}" type="sibTrans" cxnId="{F26E31A9-89BF-45E5-BD8B-A99EBCEE7433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A5A5AC-87C3-4595-9379-B49A29DAAA3A}">
      <dgm:prSet phldrT="[Text]" custT="1"/>
      <dgm:spPr/>
      <dgm:t>
        <a:bodyPr/>
        <a:lstStyle/>
        <a:p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Akreditācijas eksperti veic padziļinātu izpēti par attālinātajām mācībām, pieslēdzas mācībām tiešsaistē</a:t>
          </a:r>
        </a:p>
      </dgm:t>
    </dgm:pt>
    <dgm:pt modelId="{631EA8F0-5F63-4E2F-BA3A-6E9686302B15}" type="parTrans" cxnId="{85B43867-BFEE-4335-AF30-3120125C0291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4780634-4196-4A9D-858B-341585D52C2B}" type="sibTrans" cxnId="{85B43867-BFEE-4335-AF30-3120125C0291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F2822C3-E536-4125-94B6-74EC248F047F}">
      <dgm:prSet phldrT="[Text]" custT="1"/>
      <dgm:spPr/>
      <dgm:t>
        <a:bodyPr/>
        <a:lstStyle/>
        <a:p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3.variants – daļēji attālināta akreditācija</a:t>
          </a:r>
        </a:p>
      </dgm:t>
    </dgm:pt>
    <dgm:pt modelId="{5801C5AF-A6E3-4201-A63D-709E3281F3F7}" type="parTrans" cxnId="{CD00222E-ABF2-47D5-9734-DAEE88CDA795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3497796-A982-4787-A866-3053DC58EA64}" type="sibTrans" cxnId="{CD00222E-ABF2-47D5-9734-DAEE88CDA795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5481E76-D2FC-4CBA-8ABE-197764A98C1D}">
      <dgm:prSet phldrT="[Text]" custT="1"/>
      <dgm:spPr/>
      <dgm:t>
        <a:bodyPr/>
        <a:lstStyle/>
        <a:p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Notiek </a:t>
          </a:r>
          <a:r>
            <a:rPr lang="lv-LV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izglītības iestādes apskate </a:t>
          </a:r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ārpus mācību laika</a:t>
          </a:r>
        </a:p>
      </dgm:t>
    </dgm:pt>
    <dgm:pt modelId="{045E312B-8609-4700-804F-155D75CF6727}" type="parTrans" cxnId="{26A27534-A5E5-4505-94B2-736C3E416E94}">
      <dgm:prSet/>
      <dgm:spPr/>
      <dgm:t>
        <a:bodyPr/>
        <a:lstStyle/>
        <a:p>
          <a:endParaRPr lang="lv-LV"/>
        </a:p>
      </dgm:t>
    </dgm:pt>
    <dgm:pt modelId="{DCCB83E1-ED24-4E1B-A827-74E5115EBF7C}" type="sibTrans" cxnId="{26A27534-A5E5-4505-94B2-736C3E416E94}">
      <dgm:prSet/>
      <dgm:spPr/>
      <dgm:t>
        <a:bodyPr/>
        <a:lstStyle/>
        <a:p>
          <a:endParaRPr lang="lv-LV"/>
        </a:p>
      </dgm:t>
    </dgm:pt>
    <dgm:pt modelId="{F9C26EF4-02AE-40C9-89CC-1015FFD29AC8}">
      <dgm:prSet phldrT="[Text]" custT="1"/>
      <dgm:spPr/>
      <dgm:t>
        <a:bodyPr/>
        <a:lstStyle/>
        <a:p>
          <a:endParaRPr lang="lv-LV" sz="15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B9F7BB2-8108-46BB-BCD5-EE8CD12CF09F}" type="parTrans" cxnId="{BE276D29-3E33-4A41-B254-428103896FBB}">
      <dgm:prSet/>
      <dgm:spPr/>
      <dgm:t>
        <a:bodyPr/>
        <a:lstStyle/>
        <a:p>
          <a:endParaRPr lang="lv-LV"/>
        </a:p>
      </dgm:t>
    </dgm:pt>
    <dgm:pt modelId="{2A5C4849-6249-48DA-A5A3-E0BEEC401D32}" type="sibTrans" cxnId="{BE276D29-3E33-4A41-B254-428103896FBB}">
      <dgm:prSet/>
      <dgm:spPr/>
      <dgm:t>
        <a:bodyPr/>
        <a:lstStyle/>
        <a:p>
          <a:endParaRPr lang="lv-LV"/>
        </a:p>
      </dgm:t>
    </dgm:pt>
    <dgm:pt modelId="{E38A6C4B-710E-4833-AB62-088441827050}">
      <dgm:prSet phldrT="[Text]" custT="1"/>
      <dgm:spPr/>
      <dgm:t>
        <a:bodyPr/>
        <a:lstStyle/>
        <a:p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Notiek tiešsaistes situāciju </a:t>
          </a:r>
          <a:r>
            <a:rPr lang="lv-LV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analīze, papildu </a:t>
          </a:r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intervijas</a:t>
          </a:r>
        </a:p>
      </dgm:t>
    </dgm:pt>
    <dgm:pt modelId="{56878D99-B590-4C7D-AE46-9B61B948671F}" type="parTrans" cxnId="{38558CF4-9EF9-4725-B9DC-8FD577DC0956}">
      <dgm:prSet/>
      <dgm:spPr/>
      <dgm:t>
        <a:bodyPr/>
        <a:lstStyle/>
        <a:p>
          <a:endParaRPr lang="lv-LV"/>
        </a:p>
      </dgm:t>
    </dgm:pt>
    <dgm:pt modelId="{40FC706F-1D1B-4B2B-B3C5-5B89A522B9C2}" type="sibTrans" cxnId="{38558CF4-9EF9-4725-B9DC-8FD577DC0956}">
      <dgm:prSet/>
      <dgm:spPr/>
      <dgm:t>
        <a:bodyPr/>
        <a:lstStyle/>
        <a:p>
          <a:endParaRPr lang="lv-LV"/>
        </a:p>
      </dgm:t>
    </dgm:pt>
    <dgm:pt modelId="{DD382A71-47D5-43C2-9AF7-EAF91A05E030}">
      <dgm:prSet phldrT="[Text]" custT="1"/>
      <dgm:spPr/>
      <dgm:t>
        <a:bodyPr/>
        <a:lstStyle/>
        <a:p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Notiek tiešsaistes situāciju analīzes, papildus intervijas ar </a:t>
          </a:r>
          <a:r>
            <a:rPr lang="lv-LV" sz="15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mērķgrupām</a:t>
          </a:r>
          <a:endParaRPr lang="lv-LV" sz="15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F92FACE-AA7E-45F2-9CCE-C6D1F0D85051}" type="parTrans" cxnId="{E809FC09-9D7C-4C04-9BA8-7F6AFA2F9F85}">
      <dgm:prSet/>
      <dgm:spPr/>
      <dgm:t>
        <a:bodyPr/>
        <a:lstStyle/>
        <a:p>
          <a:endParaRPr lang="lv-LV"/>
        </a:p>
      </dgm:t>
    </dgm:pt>
    <dgm:pt modelId="{3C4B1F5D-B492-43F6-BE76-3E0038483943}" type="sibTrans" cxnId="{E809FC09-9D7C-4C04-9BA8-7F6AFA2F9F85}">
      <dgm:prSet/>
      <dgm:spPr/>
      <dgm:t>
        <a:bodyPr/>
        <a:lstStyle/>
        <a:p>
          <a:endParaRPr lang="lv-LV"/>
        </a:p>
      </dgm:t>
    </dgm:pt>
    <dgm:pt modelId="{7828AD9E-EDF3-419D-81D9-E26339F26D8D}">
      <dgm:prSet phldrT="[Text]" custT="1"/>
      <dgm:spPr/>
      <dgm:t>
        <a:bodyPr/>
        <a:lstStyle/>
        <a:p>
          <a:r>
            <a:rPr lang="lv-LV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Virtuāla izglītības iestādes apskate</a:t>
          </a:r>
          <a:endParaRPr lang="lv-LV" sz="15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BCF28E5-5F5A-479B-A16B-31A139C29914}" type="parTrans" cxnId="{6AE3FE3E-C1A5-4190-85E2-1111D29AF1E7}">
      <dgm:prSet/>
      <dgm:spPr/>
      <dgm:t>
        <a:bodyPr/>
        <a:lstStyle/>
        <a:p>
          <a:endParaRPr lang="lv-LV"/>
        </a:p>
      </dgm:t>
    </dgm:pt>
    <dgm:pt modelId="{D6CD6D4D-7F05-451F-B6FF-882446BD3248}" type="sibTrans" cxnId="{6AE3FE3E-C1A5-4190-85E2-1111D29AF1E7}">
      <dgm:prSet/>
      <dgm:spPr/>
      <dgm:t>
        <a:bodyPr/>
        <a:lstStyle/>
        <a:p>
          <a:endParaRPr lang="lv-LV"/>
        </a:p>
      </dgm:t>
    </dgm:pt>
    <dgm:pt modelId="{0491994E-4CE1-4CA9-9DB1-78F16919CAB8}">
      <dgm:prSet phldrT="[Text]" custT="1"/>
      <dgm:spPr/>
      <dgm:t>
        <a:bodyPr/>
        <a:lstStyle/>
        <a:p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Notiek izpēte par attālinātajām mācībām</a:t>
          </a:r>
        </a:p>
      </dgm:t>
    </dgm:pt>
    <dgm:pt modelId="{A2CEFA59-903E-467E-B553-31E15EAAEA2F}" type="parTrans" cxnId="{D31A4177-2348-4736-B601-A6B96CD63F18}">
      <dgm:prSet/>
      <dgm:spPr/>
      <dgm:t>
        <a:bodyPr/>
        <a:lstStyle/>
        <a:p>
          <a:endParaRPr lang="lv-LV"/>
        </a:p>
      </dgm:t>
    </dgm:pt>
    <dgm:pt modelId="{92486A4F-6B40-49FD-B70B-CA3413A619DA}" type="sibTrans" cxnId="{D31A4177-2348-4736-B601-A6B96CD63F18}">
      <dgm:prSet/>
      <dgm:spPr/>
      <dgm:t>
        <a:bodyPr/>
        <a:lstStyle/>
        <a:p>
          <a:endParaRPr lang="lv-LV"/>
        </a:p>
      </dgm:t>
    </dgm:pt>
    <dgm:pt modelId="{87FBD78C-B8BA-486A-A34E-1B492AE40436}">
      <dgm:prSet phldrT="[Text]" custT="1"/>
      <dgm:spPr/>
      <dgm:t>
        <a:bodyPr/>
        <a:lstStyle/>
        <a:p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Galvenās metodes klātienes dienās - mācību stundu vērošana, situāciju analīzes, ekskursijas pa izglītības iestādi, </a:t>
          </a:r>
          <a:r>
            <a:rPr lang="lv-LV" sz="15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fokusgrupu</a:t>
          </a:r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diskusijas</a:t>
          </a:r>
        </a:p>
      </dgm:t>
    </dgm:pt>
    <dgm:pt modelId="{24E7E54F-6241-4120-8FF1-70AA75D373F1}" type="sibTrans" cxnId="{7590E684-8D1F-42D1-A54B-90CB37353745}">
      <dgm:prSet/>
      <dgm:spPr/>
      <dgm:t>
        <a:bodyPr/>
        <a:lstStyle/>
        <a:p>
          <a:endParaRPr lang="lv-LV"/>
        </a:p>
      </dgm:t>
    </dgm:pt>
    <dgm:pt modelId="{7E93BD8D-12C3-4A62-995C-3840FEE919D5}" type="parTrans" cxnId="{7590E684-8D1F-42D1-A54B-90CB37353745}">
      <dgm:prSet/>
      <dgm:spPr/>
      <dgm:t>
        <a:bodyPr/>
        <a:lstStyle/>
        <a:p>
          <a:endParaRPr lang="lv-LV"/>
        </a:p>
      </dgm:t>
    </dgm:pt>
    <dgm:pt modelId="{5FFEC578-4092-4AB9-BC3B-59F33296A0D5}">
      <dgm:prSet phldrT="[Text]" custT="1"/>
      <dgm:spPr/>
      <dgm:t>
        <a:bodyPr/>
        <a:lstStyle/>
        <a:p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1-2 klātienes dienas</a:t>
          </a:r>
        </a:p>
      </dgm:t>
    </dgm:pt>
    <dgm:pt modelId="{057F6161-28CF-4C6B-B9E4-0200EC9B2FAC}" type="sibTrans" cxnId="{62437A01-F54F-4314-9330-B184F3D3023F}">
      <dgm:prSet/>
      <dgm:spPr/>
      <dgm:t>
        <a:bodyPr/>
        <a:lstStyle/>
        <a:p>
          <a:endParaRPr lang="lv-LV"/>
        </a:p>
      </dgm:t>
    </dgm:pt>
    <dgm:pt modelId="{56019C8D-1AE1-4787-AB97-3613AD40A09B}" type="parTrans" cxnId="{62437A01-F54F-4314-9330-B184F3D3023F}">
      <dgm:prSet/>
      <dgm:spPr/>
      <dgm:t>
        <a:bodyPr/>
        <a:lstStyle/>
        <a:p>
          <a:endParaRPr lang="lv-LV"/>
        </a:p>
      </dgm:t>
    </dgm:pt>
    <dgm:pt modelId="{5C51B9C6-8134-4D14-B7BB-4585EC600020}">
      <dgm:prSet phldrT="[Text]" custT="1"/>
      <dgm:spPr/>
      <dgm:t>
        <a:bodyPr/>
        <a:lstStyle/>
        <a:p>
          <a:r>
            <a:rPr lang="lv-LV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Attālinātas intervijas</a:t>
          </a:r>
        </a:p>
      </dgm:t>
    </dgm:pt>
    <dgm:pt modelId="{F038B729-90E1-4542-8CCF-5542D3B6FF07}" type="parTrans" cxnId="{D8237CE0-F964-46C7-B80F-5DD879FB3A6F}">
      <dgm:prSet/>
      <dgm:spPr/>
      <dgm:t>
        <a:bodyPr/>
        <a:lstStyle/>
        <a:p>
          <a:endParaRPr lang="en-GB"/>
        </a:p>
      </dgm:t>
    </dgm:pt>
    <dgm:pt modelId="{14068A54-D7EC-4750-A669-14C578EC3353}" type="sibTrans" cxnId="{D8237CE0-F964-46C7-B80F-5DD879FB3A6F}">
      <dgm:prSet/>
      <dgm:spPr/>
      <dgm:t>
        <a:bodyPr/>
        <a:lstStyle/>
        <a:p>
          <a:endParaRPr lang="en-GB"/>
        </a:p>
      </dgm:t>
    </dgm:pt>
    <dgm:pt modelId="{369ADC8F-76C2-4AF2-B3B1-DBC6DAB23BD0}" type="pres">
      <dgm:prSet presAssocID="{D59F434B-3B04-4FEA-A76C-2A123ECE98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B605725E-A962-4A5B-9447-D04F1FE14F22}" type="pres">
      <dgm:prSet presAssocID="{BF62882F-CD4C-468E-B7C7-AC4CDA31E10D}" presName="composite" presStyleCnt="0"/>
      <dgm:spPr/>
    </dgm:pt>
    <dgm:pt modelId="{1ADBCD13-43E6-4AE3-9435-38728B28EADE}" type="pres">
      <dgm:prSet presAssocID="{BF62882F-CD4C-468E-B7C7-AC4CDA31E10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D388966-ECB8-4A51-A121-EDD6CB2CE74C}" type="pres">
      <dgm:prSet presAssocID="{BF62882F-CD4C-468E-B7C7-AC4CDA31E10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A938BC4-99D7-4B23-8C8E-4D4471E68982}" type="pres">
      <dgm:prSet presAssocID="{285AF3A5-DFCC-4ACA-A054-F20BF1FD3BFE}" presName="space" presStyleCnt="0"/>
      <dgm:spPr/>
    </dgm:pt>
    <dgm:pt modelId="{738B90CE-9077-4DDE-8F1F-53B3ECE8950A}" type="pres">
      <dgm:prSet presAssocID="{F0BE7AAF-69FB-45EA-A96F-0FCD344E73E1}" presName="composite" presStyleCnt="0"/>
      <dgm:spPr/>
    </dgm:pt>
    <dgm:pt modelId="{503BBE46-54ED-4E3D-BA2B-57F7FA592898}" type="pres">
      <dgm:prSet presAssocID="{F0BE7AAF-69FB-45EA-A96F-0FCD344E73E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C6A3926-B138-499D-A32F-B3AB4E8B0DD9}" type="pres">
      <dgm:prSet presAssocID="{F0BE7AAF-69FB-45EA-A96F-0FCD344E73E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6E7FBC2-020D-4CBB-AA85-4DE0F3F16669}" type="pres">
      <dgm:prSet presAssocID="{6C3FBFFA-62D3-4C95-B3D4-214B7175815E}" presName="space" presStyleCnt="0"/>
      <dgm:spPr/>
    </dgm:pt>
    <dgm:pt modelId="{E286FB1D-E842-47DC-987B-36B919F4A69A}" type="pres">
      <dgm:prSet presAssocID="{AF2822C3-E536-4125-94B6-74EC248F047F}" presName="composite" presStyleCnt="0"/>
      <dgm:spPr/>
    </dgm:pt>
    <dgm:pt modelId="{66E9E0AF-46B5-417F-8A97-CE765DECE626}" type="pres">
      <dgm:prSet presAssocID="{AF2822C3-E536-4125-94B6-74EC248F04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3AE1B29-BA87-4CC1-959F-3FFCC8DA6A71}" type="pres">
      <dgm:prSet presAssocID="{AF2822C3-E536-4125-94B6-74EC248F04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7590E684-8D1F-42D1-A54B-90CB37353745}" srcId="{AF2822C3-E536-4125-94B6-74EC248F047F}" destId="{87FBD78C-B8BA-486A-A34E-1B492AE40436}" srcOrd="2" destOrd="0" parTransId="{7E93BD8D-12C3-4A62-995C-3840FEE919D5}" sibTransId="{24E7E54F-6241-4120-8FF1-70AA75D373F1}"/>
    <dgm:cxn modelId="{6AE3FE3E-C1A5-4190-85E2-1111D29AF1E7}" srcId="{F0BE7AAF-69FB-45EA-A96F-0FCD344E73E1}" destId="{7828AD9E-EDF3-419D-81D9-E26339F26D8D}" srcOrd="2" destOrd="0" parTransId="{9BCF28E5-5F5A-479B-A16B-31A139C29914}" sibTransId="{D6CD6D4D-7F05-451F-B6FF-882446BD3248}"/>
    <dgm:cxn modelId="{F1BBB8AE-B008-438E-A95F-46C564049916}" type="presOf" srcId="{A5481E76-D2FC-4CBA-8ABE-197764A98C1D}" destId="{AD388966-ECB8-4A51-A121-EDD6CB2CE74C}" srcOrd="0" destOrd="3" presId="urn:microsoft.com/office/officeart/2005/8/layout/hList1"/>
    <dgm:cxn modelId="{BE276D29-3E33-4A41-B254-428103896FBB}" srcId="{BF62882F-CD4C-468E-B7C7-AC4CDA31E10D}" destId="{F9C26EF4-02AE-40C9-89CC-1015FFD29AC8}" srcOrd="4" destOrd="0" parTransId="{FB9F7BB2-8108-46BB-BCD5-EE8CD12CF09F}" sibTransId="{2A5C4849-6249-48DA-A5A3-E0BEEC401D32}"/>
    <dgm:cxn modelId="{E809FC09-9D7C-4C04-9BA8-7F6AFA2F9F85}" srcId="{F0BE7AAF-69FB-45EA-A96F-0FCD344E73E1}" destId="{DD382A71-47D5-43C2-9AF7-EAF91A05E030}" srcOrd="1" destOrd="0" parTransId="{1F92FACE-AA7E-45F2-9CCE-C6D1F0D85051}" sibTransId="{3C4B1F5D-B492-43F6-BE76-3E0038483943}"/>
    <dgm:cxn modelId="{58352ECD-74B8-4AC6-822B-0DD62228AE05}" type="presOf" srcId="{ABA5A5AC-87C3-4595-9379-B49A29DAAA3A}" destId="{9C6A3926-B138-499D-A32F-B3AB4E8B0DD9}" srcOrd="0" destOrd="0" presId="urn:microsoft.com/office/officeart/2005/8/layout/hList1"/>
    <dgm:cxn modelId="{E6311B1F-8D0B-4C64-9A57-6527BA8E4C8B}" type="presOf" srcId="{F0BE7AAF-69FB-45EA-A96F-0FCD344E73E1}" destId="{503BBE46-54ED-4E3D-BA2B-57F7FA592898}" srcOrd="0" destOrd="0" presId="urn:microsoft.com/office/officeart/2005/8/layout/hList1"/>
    <dgm:cxn modelId="{C877A227-C4A6-499D-9AEB-2851E2AEE147}" type="presOf" srcId="{F9C26EF4-02AE-40C9-89CC-1015FFD29AC8}" destId="{AD388966-ECB8-4A51-A121-EDD6CB2CE74C}" srcOrd="0" destOrd="4" presId="urn:microsoft.com/office/officeart/2005/8/layout/hList1"/>
    <dgm:cxn modelId="{5DA0BD14-037D-4993-AF9F-498B4B3D5872}" type="presOf" srcId="{7828AD9E-EDF3-419D-81D9-E26339F26D8D}" destId="{9C6A3926-B138-499D-A32F-B3AB4E8B0DD9}" srcOrd="0" destOrd="2" presId="urn:microsoft.com/office/officeart/2005/8/layout/hList1"/>
    <dgm:cxn modelId="{3CCD34CD-FD97-4DAF-AD1F-A538889ED174}" type="presOf" srcId="{E38A6C4B-710E-4833-AB62-088441827050}" destId="{AD388966-ECB8-4A51-A121-EDD6CB2CE74C}" srcOrd="0" destOrd="2" presId="urn:microsoft.com/office/officeart/2005/8/layout/hList1"/>
    <dgm:cxn modelId="{CD00222E-ABF2-47D5-9734-DAEE88CDA795}" srcId="{D59F434B-3B04-4FEA-A76C-2A123ECE985C}" destId="{AF2822C3-E536-4125-94B6-74EC248F047F}" srcOrd="2" destOrd="0" parTransId="{5801C5AF-A6E3-4201-A63D-709E3281F3F7}" sibTransId="{13497796-A982-4787-A866-3053DC58EA64}"/>
    <dgm:cxn modelId="{9EA9A39B-20DF-4953-836F-1C1BAF73A194}" type="presOf" srcId="{0491994E-4CE1-4CA9-9DB1-78F16919CAB8}" destId="{AD388966-ECB8-4A51-A121-EDD6CB2CE74C}" srcOrd="0" destOrd="1" presId="urn:microsoft.com/office/officeart/2005/8/layout/hList1"/>
    <dgm:cxn modelId="{62437A01-F54F-4314-9330-B184F3D3023F}" srcId="{AF2822C3-E536-4125-94B6-74EC248F047F}" destId="{5FFEC578-4092-4AB9-BC3B-59F33296A0D5}" srcOrd="1" destOrd="0" parTransId="{56019C8D-1AE1-4787-AB97-3613AD40A09B}" sibTransId="{057F6161-28CF-4C6B-B9E4-0200EC9B2FAC}"/>
    <dgm:cxn modelId="{E92CC4F6-FBAF-4A20-8BCE-A94F955646B8}" type="presOf" srcId="{87FBD78C-B8BA-486A-A34E-1B492AE40436}" destId="{03AE1B29-BA87-4CC1-959F-3FFCC8DA6A71}" srcOrd="0" destOrd="2" presId="urn:microsoft.com/office/officeart/2005/8/layout/hList1"/>
    <dgm:cxn modelId="{542D4B39-E592-4C33-870E-D3DDB56622FC}" srcId="{D59F434B-3B04-4FEA-A76C-2A123ECE985C}" destId="{BF62882F-CD4C-468E-B7C7-AC4CDA31E10D}" srcOrd="0" destOrd="0" parTransId="{72F6E9A0-7B8D-40EB-BE6B-C9C0E7174889}" sibTransId="{285AF3A5-DFCC-4ACA-A054-F20BF1FD3BFE}"/>
    <dgm:cxn modelId="{7EE4CCB2-B19B-47D9-89EC-8F6069B40E1E}" srcId="{BF62882F-CD4C-468E-B7C7-AC4CDA31E10D}" destId="{A25F3CE8-BEBA-418E-83AF-942E5566F3A9}" srcOrd="0" destOrd="0" parTransId="{DF2F4AF9-D68B-47CD-B126-422F5603DE01}" sibTransId="{504D9072-4D9E-4F85-A192-E4428D511924}"/>
    <dgm:cxn modelId="{FD20BB0C-32D8-470F-8D60-2D97C49B1D03}" type="presOf" srcId="{AF2822C3-E536-4125-94B6-74EC248F047F}" destId="{66E9E0AF-46B5-417F-8A97-CE765DECE626}" srcOrd="0" destOrd="0" presId="urn:microsoft.com/office/officeart/2005/8/layout/hList1"/>
    <dgm:cxn modelId="{D8237CE0-F964-46C7-B80F-5DD879FB3A6F}" srcId="{AF2822C3-E536-4125-94B6-74EC248F047F}" destId="{5C51B9C6-8134-4D14-B7BB-4585EC600020}" srcOrd="0" destOrd="0" parTransId="{F038B729-90E1-4542-8CCF-5542D3B6FF07}" sibTransId="{14068A54-D7EC-4750-A669-14C578EC3353}"/>
    <dgm:cxn modelId="{B14CC167-7608-4DA6-B6BB-20DAB2AC7320}" type="presOf" srcId="{D59F434B-3B04-4FEA-A76C-2A123ECE985C}" destId="{369ADC8F-76C2-4AF2-B3B1-DBC6DAB23BD0}" srcOrd="0" destOrd="0" presId="urn:microsoft.com/office/officeart/2005/8/layout/hList1"/>
    <dgm:cxn modelId="{D31EDF3E-3053-42AF-89D3-FEB00569911A}" type="presOf" srcId="{DD382A71-47D5-43C2-9AF7-EAF91A05E030}" destId="{9C6A3926-B138-499D-A32F-B3AB4E8B0DD9}" srcOrd="0" destOrd="1" presId="urn:microsoft.com/office/officeart/2005/8/layout/hList1"/>
    <dgm:cxn modelId="{A9A9A3FF-E80D-4174-B50B-68B40DC7794A}" type="presOf" srcId="{BF62882F-CD4C-468E-B7C7-AC4CDA31E10D}" destId="{1ADBCD13-43E6-4AE3-9435-38728B28EADE}" srcOrd="0" destOrd="0" presId="urn:microsoft.com/office/officeart/2005/8/layout/hList1"/>
    <dgm:cxn modelId="{38558CF4-9EF9-4725-B9DC-8FD577DC0956}" srcId="{BF62882F-CD4C-468E-B7C7-AC4CDA31E10D}" destId="{E38A6C4B-710E-4833-AB62-088441827050}" srcOrd="2" destOrd="0" parTransId="{56878D99-B590-4C7D-AE46-9B61B948671F}" sibTransId="{40FC706F-1D1B-4B2B-B3C5-5B89A522B9C2}"/>
    <dgm:cxn modelId="{26A27534-A5E5-4505-94B2-736C3E416E94}" srcId="{BF62882F-CD4C-468E-B7C7-AC4CDA31E10D}" destId="{A5481E76-D2FC-4CBA-8ABE-197764A98C1D}" srcOrd="3" destOrd="0" parTransId="{045E312B-8609-4700-804F-155D75CF6727}" sibTransId="{DCCB83E1-ED24-4E1B-A827-74E5115EBF7C}"/>
    <dgm:cxn modelId="{7729D8DD-2F4D-484D-A99E-CA2340432035}" type="presOf" srcId="{A25F3CE8-BEBA-418E-83AF-942E5566F3A9}" destId="{AD388966-ECB8-4A51-A121-EDD6CB2CE74C}" srcOrd="0" destOrd="0" presId="urn:microsoft.com/office/officeart/2005/8/layout/hList1"/>
    <dgm:cxn modelId="{BB3BAB2C-2710-4FA2-9736-2CCEDDCFEA66}" type="presOf" srcId="{5C51B9C6-8134-4D14-B7BB-4585EC600020}" destId="{03AE1B29-BA87-4CC1-959F-3FFCC8DA6A71}" srcOrd="0" destOrd="0" presId="urn:microsoft.com/office/officeart/2005/8/layout/hList1"/>
    <dgm:cxn modelId="{85B43867-BFEE-4335-AF30-3120125C0291}" srcId="{F0BE7AAF-69FB-45EA-A96F-0FCD344E73E1}" destId="{ABA5A5AC-87C3-4595-9379-B49A29DAAA3A}" srcOrd="0" destOrd="0" parTransId="{631EA8F0-5F63-4E2F-BA3A-6E9686302B15}" sibTransId="{74780634-4196-4A9D-858B-341585D52C2B}"/>
    <dgm:cxn modelId="{F26E31A9-89BF-45E5-BD8B-A99EBCEE7433}" srcId="{D59F434B-3B04-4FEA-A76C-2A123ECE985C}" destId="{F0BE7AAF-69FB-45EA-A96F-0FCD344E73E1}" srcOrd="1" destOrd="0" parTransId="{0A631223-DFAB-4689-B5ED-8D55ACAE4C67}" sibTransId="{6C3FBFFA-62D3-4C95-B3D4-214B7175815E}"/>
    <dgm:cxn modelId="{D31A4177-2348-4736-B601-A6B96CD63F18}" srcId="{BF62882F-CD4C-468E-B7C7-AC4CDA31E10D}" destId="{0491994E-4CE1-4CA9-9DB1-78F16919CAB8}" srcOrd="1" destOrd="0" parTransId="{A2CEFA59-903E-467E-B553-31E15EAAEA2F}" sibTransId="{92486A4F-6B40-49FD-B70B-CA3413A619DA}"/>
    <dgm:cxn modelId="{3EE5CBC8-900E-42CE-88FE-ADFF4D6BD5D9}" type="presOf" srcId="{5FFEC578-4092-4AB9-BC3B-59F33296A0D5}" destId="{03AE1B29-BA87-4CC1-959F-3FFCC8DA6A71}" srcOrd="0" destOrd="1" presId="urn:microsoft.com/office/officeart/2005/8/layout/hList1"/>
    <dgm:cxn modelId="{17BA57C0-CC68-4F95-8F0F-8D28B7EDBDD1}" type="presParOf" srcId="{369ADC8F-76C2-4AF2-B3B1-DBC6DAB23BD0}" destId="{B605725E-A962-4A5B-9447-D04F1FE14F22}" srcOrd="0" destOrd="0" presId="urn:microsoft.com/office/officeart/2005/8/layout/hList1"/>
    <dgm:cxn modelId="{F86BDC8A-7CBB-43D8-910F-D623FEB2210D}" type="presParOf" srcId="{B605725E-A962-4A5B-9447-D04F1FE14F22}" destId="{1ADBCD13-43E6-4AE3-9435-38728B28EADE}" srcOrd="0" destOrd="0" presId="urn:microsoft.com/office/officeart/2005/8/layout/hList1"/>
    <dgm:cxn modelId="{4F0B0E0B-4AFC-406F-B265-270D0763115C}" type="presParOf" srcId="{B605725E-A962-4A5B-9447-D04F1FE14F22}" destId="{AD388966-ECB8-4A51-A121-EDD6CB2CE74C}" srcOrd="1" destOrd="0" presId="urn:microsoft.com/office/officeart/2005/8/layout/hList1"/>
    <dgm:cxn modelId="{D2347397-D14C-4EC2-AB3B-F5F3B12FF839}" type="presParOf" srcId="{369ADC8F-76C2-4AF2-B3B1-DBC6DAB23BD0}" destId="{BA938BC4-99D7-4B23-8C8E-4D4471E68982}" srcOrd="1" destOrd="0" presId="urn:microsoft.com/office/officeart/2005/8/layout/hList1"/>
    <dgm:cxn modelId="{CCD44D67-CB64-48E7-8C72-1B59B47F3EB9}" type="presParOf" srcId="{369ADC8F-76C2-4AF2-B3B1-DBC6DAB23BD0}" destId="{738B90CE-9077-4DDE-8F1F-53B3ECE8950A}" srcOrd="2" destOrd="0" presId="urn:microsoft.com/office/officeart/2005/8/layout/hList1"/>
    <dgm:cxn modelId="{9D63108E-83C2-48E7-874C-C230BB3AF84D}" type="presParOf" srcId="{738B90CE-9077-4DDE-8F1F-53B3ECE8950A}" destId="{503BBE46-54ED-4E3D-BA2B-57F7FA592898}" srcOrd="0" destOrd="0" presId="urn:microsoft.com/office/officeart/2005/8/layout/hList1"/>
    <dgm:cxn modelId="{F95EB6CE-3041-4A00-9A93-73A4E516EB8E}" type="presParOf" srcId="{738B90CE-9077-4DDE-8F1F-53B3ECE8950A}" destId="{9C6A3926-B138-499D-A32F-B3AB4E8B0DD9}" srcOrd="1" destOrd="0" presId="urn:microsoft.com/office/officeart/2005/8/layout/hList1"/>
    <dgm:cxn modelId="{29D7190A-7FCF-423F-B793-136F3BA31001}" type="presParOf" srcId="{369ADC8F-76C2-4AF2-B3B1-DBC6DAB23BD0}" destId="{26E7FBC2-020D-4CBB-AA85-4DE0F3F16669}" srcOrd="3" destOrd="0" presId="urn:microsoft.com/office/officeart/2005/8/layout/hList1"/>
    <dgm:cxn modelId="{A78BF30B-1BE5-475E-86C5-66AF90240363}" type="presParOf" srcId="{369ADC8F-76C2-4AF2-B3B1-DBC6DAB23BD0}" destId="{E286FB1D-E842-47DC-987B-36B919F4A69A}" srcOrd="4" destOrd="0" presId="urn:microsoft.com/office/officeart/2005/8/layout/hList1"/>
    <dgm:cxn modelId="{17014874-C289-493F-B78B-BEE015346973}" type="presParOf" srcId="{E286FB1D-E842-47DC-987B-36B919F4A69A}" destId="{66E9E0AF-46B5-417F-8A97-CE765DECE626}" srcOrd="0" destOrd="0" presId="urn:microsoft.com/office/officeart/2005/8/layout/hList1"/>
    <dgm:cxn modelId="{3468CD25-7627-4053-8D38-B9BA85C5C001}" type="presParOf" srcId="{E286FB1D-E842-47DC-987B-36B919F4A69A}" destId="{03AE1B29-BA87-4CC1-959F-3FFCC8DA6A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0D6D7E-A4E6-4B51-A700-CABB611706D6}" type="doc">
      <dgm:prSet loTypeId="urn:microsoft.com/office/officeart/2005/8/layout/hList6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07569920-0674-4ED0-A91A-FB313E43EF70}">
      <dgm:prSet phldrT="[Teksts]" custT="1"/>
      <dgm:spPr/>
      <dgm:t>
        <a:bodyPr/>
        <a:lstStyle/>
        <a:p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</a:rPr>
            <a:t>Pārmaiņas akreditācijā</a:t>
          </a:r>
          <a:endParaRPr lang="en-GB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8B41071-1758-49DF-BF1D-31EAA34090B8}" type="parTrans" cxnId="{33754149-AEE6-40E1-A83B-BB327B7C6012}">
      <dgm:prSet/>
      <dgm:spPr/>
      <dgm:t>
        <a:bodyPr/>
        <a:lstStyle/>
        <a:p>
          <a:endParaRPr lang="en-GB"/>
        </a:p>
      </dgm:t>
    </dgm:pt>
    <dgm:pt modelId="{B2DC5998-5CAC-4755-8B22-8BF2D64BC688}" type="sibTrans" cxnId="{33754149-AEE6-40E1-A83B-BB327B7C6012}">
      <dgm:prSet/>
      <dgm:spPr/>
      <dgm:t>
        <a:bodyPr/>
        <a:lstStyle/>
        <a:p>
          <a:endParaRPr lang="en-GB"/>
        </a:p>
      </dgm:t>
    </dgm:pt>
    <dgm:pt modelId="{F13785D7-5B00-48EB-A0FE-6580F9CE1380}">
      <dgm:prSet phldrT="[Teksts]" custT="1"/>
      <dgm:spPr/>
      <dgm:t>
        <a:bodyPr/>
        <a:lstStyle/>
        <a:p>
          <a:r>
            <a:rPr lang="lv-LV" sz="1600" dirty="0" smtClean="0">
              <a:latin typeface="Verdana" panose="020B0604030504040204" pitchFamily="34" charset="0"/>
              <a:ea typeface="Verdana" panose="020B0604030504040204" pitchFamily="34" charset="0"/>
            </a:rPr>
            <a:t>Akreditācija 2020</a:t>
          </a:r>
          <a:r>
            <a:rPr lang="lv-LV" sz="1600" smtClean="0">
              <a:latin typeface="Verdana" panose="020B0604030504040204" pitchFamily="34" charset="0"/>
              <a:ea typeface="Verdana" panose="020B0604030504040204" pitchFamily="34" charset="0"/>
            </a:rPr>
            <a:t>./2021.m.g.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2E6161F-6A08-4DD9-81C5-78C15A7819CF}" type="parTrans" cxnId="{11E2C240-9590-485A-AB92-36AC4492C946}">
      <dgm:prSet/>
      <dgm:spPr/>
      <dgm:t>
        <a:bodyPr/>
        <a:lstStyle/>
        <a:p>
          <a:endParaRPr lang="en-GB"/>
        </a:p>
      </dgm:t>
    </dgm:pt>
    <dgm:pt modelId="{CC514DE0-911F-4FC8-B750-808DCC08BBC5}" type="sibTrans" cxnId="{11E2C240-9590-485A-AB92-36AC4492C946}">
      <dgm:prSet/>
      <dgm:spPr/>
      <dgm:t>
        <a:bodyPr/>
        <a:lstStyle/>
        <a:p>
          <a:endParaRPr lang="en-GB"/>
        </a:p>
      </dgm:t>
    </dgm:pt>
    <dgm:pt modelId="{7F7EE873-F61B-4D98-BAF4-76F0CA0F7D9D}">
      <dgm:prSet phldrT="[Teksts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</a:rPr>
            <a:t>IKVD aktualitātes</a:t>
          </a:r>
          <a:endParaRPr lang="en-GB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15ED0BB-CD13-473C-91CC-B00F542BC1E7}" type="parTrans" cxnId="{014EC01B-8521-49EB-B96E-7E7116983C8A}">
      <dgm:prSet/>
      <dgm:spPr/>
      <dgm:t>
        <a:bodyPr/>
        <a:lstStyle/>
        <a:p>
          <a:endParaRPr lang="en-GB"/>
        </a:p>
      </dgm:t>
    </dgm:pt>
    <dgm:pt modelId="{8185F4C4-AB53-4C77-A132-19310C1F0648}" type="sibTrans" cxnId="{014EC01B-8521-49EB-B96E-7E7116983C8A}">
      <dgm:prSet/>
      <dgm:spPr/>
      <dgm:t>
        <a:bodyPr/>
        <a:lstStyle/>
        <a:p>
          <a:endParaRPr lang="en-GB"/>
        </a:p>
      </dgm:t>
    </dgm:pt>
    <dgm:pt modelId="{7FCE7A7B-1389-4020-8943-F8F40A79429A}">
      <dgm:prSet phldrT="[Teksts]" custT="1"/>
      <dgm:spPr/>
      <dgm:t>
        <a:bodyPr/>
        <a:lstStyle/>
        <a:p>
          <a:r>
            <a:rPr lang="lv-LV" sz="1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PuMPuRS</a:t>
          </a:r>
          <a:endParaRPr lang="en-GB" sz="18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BA1CA27-B5C9-4D46-B25D-CC78A7087EC4}" type="parTrans" cxnId="{F5A788B0-6383-4A4C-94D7-B12CEC8BF079}">
      <dgm:prSet/>
      <dgm:spPr/>
      <dgm:t>
        <a:bodyPr/>
        <a:lstStyle/>
        <a:p>
          <a:endParaRPr lang="en-GB"/>
        </a:p>
      </dgm:t>
    </dgm:pt>
    <dgm:pt modelId="{A8BD4D81-190D-4A91-95B1-7AAF892F6D48}" type="sibTrans" cxnId="{F5A788B0-6383-4A4C-94D7-B12CEC8BF079}">
      <dgm:prSet/>
      <dgm:spPr/>
      <dgm:t>
        <a:bodyPr/>
        <a:lstStyle/>
        <a:p>
          <a:endParaRPr lang="en-GB"/>
        </a:p>
      </dgm:t>
    </dgm:pt>
    <dgm:pt modelId="{266F3A37-AF57-40A6-8B3E-6F91BE059D10}">
      <dgm:prSet phldrT="[Teksts]" custT="1"/>
      <dgm:spPr/>
      <dgm:t>
        <a:bodyPr/>
        <a:lstStyle/>
        <a:p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Starpposma pētījums</a:t>
          </a:r>
          <a:endParaRPr lang="en-GB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695206-F3AA-43DA-AE5F-F6FC9B355E16}" type="parTrans" cxnId="{068E7415-A47C-4D32-9935-F6E245A9B52A}">
      <dgm:prSet/>
      <dgm:spPr/>
      <dgm:t>
        <a:bodyPr/>
        <a:lstStyle/>
        <a:p>
          <a:endParaRPr lang="en-GB"/>
        </a:p>
      </dgm:t>
    </dgm:pt>
    <dgm:pt modelId="{2D5A0D6D-E572-4BB1-9615-7519CB5D06E7}" type="sibTrans" cxnId="{068E7415-A47C-4D32-9935-F6E245A9B52A}">
      <dgm:prSet/>
      <dgm:spPr/>
      <dgm:t>
        <a:bodyPr/>
        <a:lstStyle/>
        <a:p>
          <a:endParaRPr lang="en-GB"/>
        </a:p>
      </dgm:t>
    </dgm:pt>
    <dgm:pt modelId="{8AFB7BF1-DDF7-441D-A719-C13412DAA228}">
      <dgm:prSet phldrT="[Teksts]" custT="1"/>
      <dgm:spPr/>
      <dgm:t>
        <a:bodyPr/>
        <a:lstStyle/>
        <a:p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Ieguvumi un izaicinājumi</a:t>
          </a:r>
          <a:endParaRPr lang="en-GB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6D94084-8707-4240-9D78-4031B7E0346F}" type="parTrans" cxnId="{20120ED0-1A10-4D74-B121-DED731EBD5FD}">
      <dgm:prSet/>
      <dgm:spPr/>
      <dgm:t>
        <a:bodyPr/>
        <a:lstStyle/>
        <a:p>
          <a:endParaRPr lang="en-GB"/>
        </a:p>
      </dgm:t>
    </dgm:pt>
    <dgm:pt modelId="{95FB2021-B23A-43CF-AB9F-8B84B27D29EE}" type="sibTrans" cxnId="{20120ED0-1A10-4D74-B121-DED731EBD5FD}">
      <dgm:prSet/>
      <dgm:spPr/>
      <dgm:t>
        <a:bodyPr/>
        <a:lstStyle/>
        <a:p>
          <a:endParaRPr lang="en-GB"/>
        </a:p>
      </dgm:t>
    </dgm:pt>
    <dgm:pt modelId="{462AB5A6-3268-4DA7-8526-462A1FE586D6}">
      <dgm:prSet custT="1"/>
      <dgm:spPr/>
      <dgm:t>
        <a:bodyPr/>
        <a:lstStyle/>
        <a:p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</a:rPr>
            <a:t>Attālinātās mācības</a:t>
          </a:r>
          <a:endParaRPr lang="en-GB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4B0EB6B-E986-4B59-8E23-A63BBB89E5A5}" type="parTrans" cxnId="{9D67A0D2-011C-4E26-BC88-2855121BF542}">
      <dgm:prSet/>
      <dgm:spPr/>
      <dgm:t>
        <a:bodyPr/>
        <a:lstStyle/>
        <a:p>
          <a:endParaRPr lang="en-GB"/>
        </a:p>
      </dgm:t>
    </dgm:pt>
    <dgm:pt modelId="{14ED66DE-5E01-44A0-A7EC-B0534AE48AF4}" type="sibTrans" cxnId="{9D67A0D2-011C-4E26-BC88-2855121BF542}">
      <dgm:prSet/>
      <dgm:spPr/>
      <dgm:t>
        <a:bodyPr/>
        <a:lstStyle/>
        <a:p>
          <a:endParaRPr lang="en-GB"/>
        </a:p>
      </dgm:t>
    </dgm:pt>
    <dgm:pt modelId="{33B88A40-9F41-4CF0-890C-3F8F29E90E62}">
      <dgm:prSet custT="1"/>
      <dgm:spPr/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Kvalitatīvās izpētes starprezultāti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A9C4018-D208-44D4-9C0C-1CEDD1D9DD6E}" type="parTrans" cxnId="{A9B2EA2F-1C4D-45C6-87F7-7636EA21C8D8}">
      <dgm:prSet/>
      <dgm:spPr/>
      <dgm:t>
        <a:bodyPr/>
        <a:lstStyle/>
        <a:p>
          <a:endParaRPr lang="en-GB"/>
        </a:p>
      </dgm:t>
    </dgm:pt>
    <dgm:pt modelId="{39119194-996B-4A35-8DA0-7FFEAF74FD9C}" type="sibTrans" cxnId="{A9B2EA2F-1C4D-45C6-87F7-7636EA21C8D8}">
      <dgm:prSet/>
      <dgm:spPr/>
      <dgm:t>
        <a:bodyPr/>
        <a:lstStyle/>
        <a:p>
          <a:endParaRPr lang="en-GB"/>
        </a:p>
      </dgm:t>
    </dgm:pt>
    <dgm:pt modelId="{4D3D40B9-509D-4991-8663-97BFA5C1551B}">
      <dgm:prSet phldrT="[Teksts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Direktoru klubs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315C4F-DC0D-482F-B396-568AE77E1EA7}" type="sibTrans" cxnId="{24326932-F768-452C-B127-45033E5FB196}">
      <dgm:prSet/>
      <dgm:spPr/>
      <dgm:t>
        <a:bodyPr/>
        <a:lstStyle/>
        <a:p>
          <a:endParaRPr lang="en-GB"/>
        </a:p>
      </dgm:t>
    </dgm:pt>
    <dgm:pt modelId="{9977178E-EAE0-4524-B6E1-775EB84599A5}" type="parTrans" cxnId="{24326932-F768-452C-B127-45033E5FB196}">
      <dgm:prSet/>
      <dgm:spPr/>
      <dgm:t>
        <a:bodyPr/>
        <a:lstStyle/>
        <a:p>
          <a:endParaRPr lang="en-GB"/>
        </a:p>
      </dgm:t>
    </dgm:pt>
    <dgm:pt modelId="{E823F8E6-7BCC-4AB2-8AE2-75621BFB2B02}">
      <dgm:prSet phldrT="[Teksts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Citas aktivitātes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071D149-922A-4BA6-8C2F-326350B882B7}" type="sibTrans" cxnId="{2EADCDA7-97D8-4ACE-B750-7F64CEE69395}">
      <dgm:prSet/>
      <dgm:spPr/>
      <dgm:t>
        <a:bodyPr/>
        <a:lstStyle/>
        <a:p>
          <a:endParaRPr lang="en-GB"/>
        </a:p>
      </dgm:t>
    </dgm:pt>
    <dgm:pt modelId="{7DB9B499-5C0A-45DC-AA88-F71D93CB23D9}" type="parTrans" cxnId="{2EADCDA7-97D8-4ACE-B750-7F64CEE69395}">
      <dgm:prSet/>
      <dgm:spPr/>
      <dgm:t>
        <a:bodyPr/>
        <a:lstStyle/>
        <a:p>
          <a:endParaRPr lang="en-GB"/>
        </a:p>
      </dgm:t>
    </dgm:pt>
    <dgm:pt modelId="{DCF7DDD4-35F8-4718-B19D-A56F66E51563}">
      <dgm:prSet phldrT="[Teksts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Direktoru vietnieku klubs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338BA1-767B-413A-84CE-6709A3A2D23C}" type="parTrans" cxnId="{6A15550D-7E56-472D-B85B-64F5F1234540}">
      <dgm:prSet/>
      <dgm:spPr/>
      <dgm:t>
        <a:bodyPr/>
        <a:lstStyle/>
        <a:p>
          <a:endParaRPr lang="en-GB"/>
        </a:p>
      </dgm:t>
    </dgm:pt>
    <dgm:pt modelId="{C8128CF1-BEA6-444C-8D98-D278BD2D496F}" type="sibTrans" cxnId="{6A15550D-7E56-472D-B85B-64F5F1234540}">
      <dgm:prSet/>
      <dgm:spPr/>
      <dgm:t>
        <a:bodyPr/>
        <a:lstStyle/>
        <a:p>
          <a:endParaRPr lang="en-GB"/>
        </a:p>
      </dgm:t>
    </dgm:pt>
    <dgm:pt modelId="{A482A017-910E-42CE-B6DD-53257FE2EB4D}">
      <dgm:prSet phldrT="[Teksts]" custT="1"/>
      <dgm:spPr/>
      <dgm:t>
        <a:bodyPr/>
        <a:lstStyle/>
        <a:p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Projekta ilgtspēja</a:t>
          </a:r>
          <a:endParaRPr lang="en-GB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8DF591B-C810-4D84-8C3B-A287081CEE9E}" type="parTrans" cxnId="{2D1D729B-F429-429F-AAED-2F0241C16D11}">
      <dgm:prSet/>
      <dgm:spPr/>
      <dgm:t>
        <a:bodyPr/>
        <a:lstStyle/>
        <a:p>
          <a:endParaRPr lang="en-GB"/>
        </a:p>
      </dgm:t>
    </dgm:pt>
    <dgm:pt modelId="{5F39AB48-41F4-47AE-B3CC-9C2DA83BB395}" type="sibTrans" cxnId="{2D1D729B-F429-429F-AAED-2F0241C16D11}">
      <dgm:prSet/>
      <dgm:spPr/>
      <dgm:t>
        <a:bodyPr/>
        <a:lstStyle/>
        <a:p>
          <a:endParaRPr lang="en-GB"/>
        </a:p>
      </dgm:t>
    </dgm:pt>
    <dgm:pt modelId="{8842FB40-C521-404F-9537-AB158BA43368}">
      <dgm:prSet phldrT="[Teksts]" custT="1"/>
      <dgm:spPr/>
      <dgm:t>
        <a:bodyPr/>
        <a:lstStyle/>
        <a:p>
          <a:r>
            <a:rPr lang="lv-LV" sz="1600" dirty="0" smtClean="0">
              <a:latin typeface="Verdana" panose="020B0604030504040204" pitchFamily="34" charset="0"/>
              <a:ea typeface="Verdana" panose="020B0604030504040204" pitchFamily="34" charset="0"/>
            </a:rPr>
            <a:t>MK </a:t>
          </a:r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noteikumu projekts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1B273C-47FC-48C9-9242-7B5A349F26D3}" type="parTrans" cxnId="{109E7CF4-1A11-4A83-B8AA-5852DE8DD936}">
      <dgm:prSet/>
      <dgm:spPr/>
      <dgm:t>
        <a:bodyPr/>
        <a:lstStyle/>
        <a:p>
          <a:endParaRPr lang="lv-LV"/>
        </a:p>
      </dgm:t>
    </dgm:pt>
    <dgm:pt modelId="{63807E09-2461-4F20-84DB-D4BD19450AC0}" type="sibTrans" cxnId="{109E7CF4-1A11-4A83-B8AA-5852DE8DD936}">
      <dgm:prSet/>
      <dgm:spPr/>
      <dgm:t>
        <a:bodyPr/>
        <a:lstStyle/>
        <a:p>
          <a:endParaRPr lang="lv-LV"/>
        </a:p>
      </dgm:t>
    </dgm:pt>
    <dgm:pt modelId="{5DB2E475-C752-45EC-B3F8-8F7DED5454BA}">
      <dgm:prSet custT="1"/>
      <dgm:spPr/>
      <dgm:t>
        <a:bodyPr/>
        <a:lstStyle/>
        <a:p>
          <a:r>
            <a:rPr lang="lv-LV" sz="1600" dirty="0" smtClean="0">
              <a:latin typeface="Verdana" panose="020B0604030504040204" pitchFamily="34" charset="0"/>
              <a:ea typeface="Verdana" panose="020B0604030504040204" pitchFamily="34" charset="0"/>
            </a:rPr>
            <a:t>Ieteikumi turpmākajam darbam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DBCA723-3956-4BA8-BB93-013F3B1B2158}" type="parTrans" cxnId="{5C430BED-65F0-4D69-AD12-26F0BEA3DBE7}">
      <dgm:prSet/>
      <dgm:spPr/>
    </dgm:pt>
    <dgm:pt modelId="{1CE44D0D-C042-4A56-B6F1-DA45B1DC33D7}" type="sibTrans" cxnId="{5C430BED-65F0-4D69-AD12-26F0BEA3DBE7}">
      <dgm:prSet/>
      <dgm:spPr/>
    </dgm:pt>
    <dgm:pt modelId="{B4AC8EF8-187D-4A69-97F5-488218F7E1F7}" type="pres">
      <dgm:prSet presAssocID="{BD0D6D7E-A4E6-4B51-A700-CABB611706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8CB58C82-726C-44A2-814C-1C36309ED9AD}" type="pres">
      <dgm:prSet presAssocID="{07569920-0674-4ED0-A91A-FB313E43EF70}" presName="node" presStyleLbl="node1" presStyleIdx="0" presStyleCnt="4" custScaleX="126451" custLinFactX="100000" custLinFactNeighborX="176995" custLinFactNeighborY="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816275B-68BB-4EBA-BEDD-A5B2FFD2D122}" type="pres">
      <dgm:prSet presAssocID="{B2DC5998-5CAC-4755-8B22-8BF2D64BC688}" presName="sibTrans" presStyleCnt="0"/>
      <dgm:spPr/>
    </dgm:pt>
    <dgm:pt modelId="{9DF1C98A-AF17-4FBD-BCF1-2C335D1BFE32}" type="pres">
      <dgm:prSet presAssocID="{462AB5A6-3268-4DA7-8526-462A1FE586D6}" presName="node" presStyleLbl="node1" presStyleIdx="1" presStyleCnt="4" custScaleX="98439" custLinFactX="-110041" custLinFactNeighborX="-200000" custLinFactNeighborY="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2673C35-29E6-48E1-982F-E955B3148D7A}" type="pres">
      <dgm:prSet presAssocID="{14ED66DE-5E01-44A0-A7EC-B0534AE48AF4}" presName="sibTrans" presStyleCnt="0"/>
      <dgm:spPr/>
    </dgm:pt>
    <dgm:pt modelId="{C098DD11-BA45-4332-91F6-622BE1975EB9}" type="pres">
      <dgm:prSet presAssocID="{7F7EE873-F61B-4D98-BAF4-76F0CA0F7D9D}" presName="node" presStyleLbl="node1" presStyleIdx="2" presStyleCnt="4" custLinFactNeighborX="58129" custLinFactNeighborY="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E32BB46-1A22-40AC-AC0B-67799738CCF3}" type="pres">
      <dgm:prSet presAssocID="{8185F4C4-AB53-4C77-A132-19310C1F0648}" presName="sibTrans" presStyleCnt="0"/>
      <dgm:spPr/>
    </dgm:pt>
    <dgm:pt modelId="{3D5FA71E-5C16-4236-A82F-52F7BE2DB602}" type="pres">
      <dgm:prSet presAssocID="{7FCE7A7B-1389-4020-8943-F8F40A7942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A523EC12-48E9-4ADA-ADA4-9F2B9B7FBBE2}" type="presOf" srcId="{07569920-0674-4ED0-A91A-FB313E43EF70}" destId="{8CB58C82-726C-44A2-814C-1C36309ED9AD}" srcOrd="0" destOrd="0" presId="urn:microsoft.com/office/officeart/2005/8/layout/hList6"/>
    <dgm:cxn modelId="{33754149-AEE6-40E1-A83B-BB327B7C6012}" srcId="{BD0D6D7E-A4E6-4B51-A700-CABB611706D6}" destId="{07569920-0674-4ED0-A91A-FB313E43EF70}" srcOrd="0" destOrd="0" parTransId="{28B41071-1758-49DF-BF1D-31EAA34090B8}" sibTransId="{B2DC5998-5CAC-4755-8B22-8BF2D64BC688}"/>
    <dgm:cxn modelId="{5C430BED-65F0-4D69-AD12-26F0BEA3DBE7}" srcId="{462AB5A6-3268-4DA7-8526-462A1FE586D6}" destId="{5DB2E475-C752-45EC-B3F8-8F7DED5454BA}" srcOrd="1" destOrd="0" parTransId="{0DBCA723-3956-4BA8-BB93-013F3B1B2158}" sibTransId="{1CE44D0D-C042-4A56-B6F1-DA45B1DC33D7}"/>
    <dgm:cxn modelId="{C2B1B5DE-434D-48EF-8594-9737BBB1ACD2}" type="presOf" srcId="{7FCE7A7B-1389-4020-8943-F8F40A79429A}" destId="{3D5FA71E-5C16-4236-A82F-52F7BE2DB602}" srcOrd="0" destOrd="0" presId="urn:microsoft.com/office/officeart/2005/8/layout/hList6"/>
    <dgm:cxn modelId="{60CEF22E-6CF2-4AF4-AB04-29EDE7A62337}" type="presOf" srcId="{33B88A40-9F41-4CF0-890C-3F8F29E90E62}" destId="{9DF1C98A-AF17-4FBD-BCF1-2C335D1BFE32}" srcOrd="0" destOrd="1" presId="urn:microsoft.com/office/officeart/2005/8/layout/hList6"/>
    <dgm:cxn modelId="{068E7415-A47C-4D32-9935-F6E245A9B52A}" srcId="{7FCE7A7B-1389-4020-8943-F8F40A79429A}" destId="{266F3A37-AF57-40A6-8B3E-6F91BE059D10}" srcOrd="0" destOrd="0" parTransId="{9D695206-F3AA-43DA-AE5F-F6FC9B355E16}" sibTransId="{2D5A0D6D-E572-4BB1-9615-7519CB5D06E7}"/>
    <dgm:cxn modelId="{24326932-F768-452C-B127-45033E5FB196}" srcId="{7F7EE873-F61B-4D98-BAF4-76F0CA0F7D9D}" destId="{4D3D40B9-509D-4991-8663-97BFA5C1551B}" srcOrd="0" destOrd="0" parTransId="{9977178E-EAE0-4524-B6E1-775EB84599A5}" sibTransId="{56315C4F-DC0D-482F-B396-568AE77E1EA7}"/>
    <dgm:cxn modelId="{A9B2EA2F-1C4D-45C6-87F7-7636EA21C8D8}" srcId="{462AB5A6-3268-4DA7-8526-462A1FE586D6}" destId="{33B88A40-9F41-4CF0-890C-3F8F29E90E62}" srcOrd="0" destOrd="0" parTransId="{2A9C4018-D208-44D4-9C0C-1CEDD1D9DD6E}" sibTransId="{39119194-996B-4A35-8DA0-7FFEAF74FD9C}"/>
    <dgm:cxn modelId="{11E2C240-9590-485A-AB92-36AC4492C946}" srcId="{07569920-0674-4ED0-A91A-FB313E43EF70}" destId="{F13785D7-5B00-48EB-A0FE-6580F9CE1380}" srcOrd="0" destOrd="0" parTransId="{C2E6161F-6A08-4DD9-81C5-78C15A7819CF}" sibTransId="{CC514DE0-911F-4FC8-B750-808DCC08BBC5}"/>
    <dgm:cxn modelId="{839DCAED-29E0-45E7-80D5-FCE3A3B291F5}" type="presOf" srcId="{DCF7DDD4-35F8-4718-B19D-A56F66E51563}" destId="{C098DD11-BA45-4332-91F6-622BE1975EB9}" srcOrd="0" destOrd="2" presId="urn:microsoft.com/office/officeart/2005/8/layout/hList6"/>
    <dgm:cxn modelId="{0ED0AF4D-84E3-4F00-8528-1ABA53DD2EF0}" type="presOf" srcId="{8842FB40-C521-404F-9537-AB158BA43368}" destId="{8CB58C82-726C-44A2-814C-1C36309ED9AD}" srcOrd="0" destOrd="2" presId="urn:microsoft.com/office/officeart/2005/8/layout/hList6"/>
    <dgm:cxn modelId="{A5D6E0F2-5BBF-498D-B606-99F40D957D23}" type="presOf" srcId="{5DB2E475-C752-45EC-B3F8-8F7DED5454BA}" destId="{9DF1C98A-AF17-4FBD-BCF1-2C335D1BFE32}" srcOrd="0" destOrd="2" presId="urn:microsoft.com/office/officeart/2005/8/layout/hList6"/>
    <dgm:cxn modelId="{9A5D196F-4587-4913-A407-A97FC279A482}" type="presOf" srcId="{E823F8E6-7BCC-4AB2-8AE2-75621BFB2B02}" destId="{C098DD11-BA45-4332-91F6-622BE1975EB9}" srcOrd="0" destOrd="3" presId="urn:microsoft.com/office/officeart/2005/8/layout/hList6"/>
    <dgm:cxn modelId="{6A15550D-7E56-472D-B85B-64F5F1234540}" srcId="{7F7EE873-F61B-4D98-BAF4-76F0CA0F7D9D}" destId="{DCF7DDD4-35F8-4718-B19D-A56F66E51563}" srcOrd="1" destOrd="0" parTransId="{F6338BA1-767B-413A-84CE-6709A3A2D23C}" sibTransId="{C8128CF1-BEA6-444C-8D98-D278BD2D496F}"/>
    <dgm:cxn modelId="{E9A82353-DA17-41EA-8B52-67F4C64AA462}" type="presOf" srcId="{266F3A37-AF57-40A6-8B3E-6F91BE059D10}" destId="{3D5FA71E-5C16-4236-A82F-52F7BE2DB602}" srcOrd="0" destOrd="1" presId="urn:microsoft.com/office/officeart/2005/8/layout/hList6"/>
    <dgm:cxn modelId="{131188A7-BB2D-4CC0-B913-89E068C2AF23}" type="presOf" srcId="{4D3D40B9-509D-4991-8663-97BFA5C1551B}" destId="{C098DD11-BA45-4332-91F6-622BE1975EB9}" srcOrd="0" destOrd="1" presId="urn:microsoft.com/office/officeart/2005/8/layout/hList6"/>
    <dgm:cxn modelId="{DB7F3E94-1598-4741-B968-C3200E2B249B}" type="presOf" srcId="{BD0D6D7E-A4E6-4B51-A700-CABB611706D6}" destId="{B4AC8EF8-187D-4A69-97F5-488218F7E1F7}" srcOrd="0" destOrd="0" presId="urn:microsoft.com/office/officeart/2005/8/layout/hList6"/>
    <dgm:cxn modelId="{109E7CF4-1A11-4A83-B8AA-5852DE8DD936}" srcId="{07569920-0674-4ED0-A91A-FB313E43EF70}" destId="{8842FB40-C521-404F-9537-AB158BA43368}" srcOrd="1" destOrd="0" parTransId="{9D1B273C-47FC-48C9-9242-7B5A349F26D3}" sibTransId="{63807E09-2461-4F20-84DB-D4BD19450AC0}"/>
    <dgm:cxn modelId="{2D1D729B-F429-429F-AAED-2F0241C16D11}" srcId="{7FCE7A7B-1389-4020-8943-F8F40A79429A}" destId="{A482A017-910E-42CE-B6DD-53257FE2EB4D}" srcOrd="2" destOrd="0" parTransId="{A8DF591B-C810-4D84-8C3B-A287081CEE9E}" sibTransId="{5F39AB48-41F4-47AE-B3CC-9C2DA83BB395}"/>
    <dgm:cxn modelId="{DCEBD6F5-CC5D-4E0D-9744-259ED0E2BE2B}" type="presOf" srcId="{F13785D7-5B00-48EB-A0FE-6580F9CE1380}" destId="{8CB58C82-726C-44A2-814C-1C36309ED9AD}" srcOrd="0" destOrd="1" presId="urn:microsoft.com/office/officeart/2005/8/layout/hList6"/>
    <dgm:cxn modelId="{6EB4A708-7793-4ED2-A31C-23DF9A012EFF}" type="presOf" srcId="{8AFB7BF1-DDF7-441D-A719-C13412DAA228}" destId="{3D5FA71E-5C16-4236-A82F-52F7BE2DB602}" srcOrd="0" destOrd="2" presId="urn:microsoft.com/office/officeart/2005/8/layout/hList6"/>
    <dgm:cxn modelId="{F5A788B0-6383-4A4C-94D7-B12CEC8BF079}" srcId="{BD0D6D7E-A4E6-4B51-A700-CABB611706D6}" destId="{7FCE7A7B-1389-4020-8943-F8F40A79429A}" srcOrd="3" destOrd="0" parTransId="{CBA1CA27-B5C9-4D46-B25D-CC78A7087EC4}" sibTransId="{A8BD4D81-190D-4A91-95B1-7AAF892F6D48}"/>
    <dgm:cxn modelId="{014EC01B-8521-49EB-B96E-7E7116983C8A}" srcId="{BD0D6D7E-A4E6-4B51-A700-CABB611706D6}" destId="{7F7EE873-F61B-4D98-BAF4-76F0CA0F7D9D}" srcOrd="2" destOrd="0" parTransId="{F15ED0BB-CD13-473C-91CC-B00F542BC1E7}" sibTransId="{8185F4C4-AB53-4C77-A132-19310C1F0648}"/>
    <dgm:cxn modelId="{F33DF8A5-F0DB-4077-9913-6E277DA3CDB4}" type="presOf" srcId="{A482A017-910E-42CE-B6DD-53257FE2EB4D}" destId="{3D5FA71E-5C16-4236-A82F-52F7BE2DB602}" srcOrd="0" destOrd="3" presId="urn:microsoft.com/office/officeart/2005/8/layout/hList6"/>
    <dgm:cxn modelId="{96AC3F71-372F-42B9-B729-8628169C9B00}" type="presOf" srcId="{7F7EE873-F61B-4D98-BAF4-76F0CA0F7D9D}" destId="{C098DD11-BA45-4332-91F6-622BE1975EB9}" srcOrd="0" destOrd="0" presId="urn:microsoft.com/office/officeart/2005/8/layout/hList6"/>
    <dgm:cxn modelId="{9D67A0D2-011C-4E26-BC88-2855121BF542}" srcId="{BD0D6D7E-A4E6-4B51-A700-CABB611706D6}" destId="{462AB5A6-3268-4DA7-8526-462A1FE586D6}" srcOrd="1" destOrd="0" parTransId="{E4B0EB6B-E986-4B59-8E23-A63BBB89E5A5}" sibTransId="{14ED66DE-5E01-44A0-A7EC-B0534AE48AF4}"/>
    <dgm:cxn modelId="{2EADCDA7-97D8-4ACE-B750-7F64CEE69395}" srcId="{7F7EE873-F61B-4D98-BAF4-76F0CA0F7D9D}" destId="{E823F8E6-7BCC-4AB2-8AE2-75621BFB2B02}" srcOrd="2" destOrd="0" parTransId="{7DB9B499-5C0A-45DC-AA88-F71D93CB23D9}" sibTransId="{8071D149-922A-4BA6-8C2F-326350B882B7}"/>
    <dgm:cxn modelId="{AE1F76FC-20BC-45D7-AA97-716F92226A3C}" type="presOf" srcId="{462AB5A6-3268-4DA7-8526-462A1FE586D6}" destId="{9DF1C98A-AF17-4FBD-BCF1-2C335D1BFE32}" srcOrd="0" destOrd="0" presId="urn:microsoft.com/office/officeart/2005/8/layout/hList6"/>
    <dgm:cxn modelId="{20120ED0-1A10-4D74-B121-DED731EBD5FD}" srcId="{7FCE7A7B-1389-4020-8943-F8F40A79429A}" destId="{8AFB7BF1-DDF7-441D-A719-C13412DAA228}" srcOrd="1" destOrd="0" parTransId="{26D94084-8707-4240-9D78-4031B7E0346F}" sibTransId="{95FB2021-B23A-43CF-AB9F-8B84B27D29EE}"/>
    <dgm:cxn modelId="{A0C0BE95-6B21-4BCA-971A-4A061446F8BF}" type="presParOf" srcId="{B4AC8EF8-187D-4A69-97F5-488218F7E1F7}" destId="{8CB58C82-726C-44A2-814C-1C36309ED9AD}" srcOrd="0" destOrd="0" presId="urn:microsoft.com/office/officeart/2005/8/layout/hList6"/>
    <dgm:cxn modelId="{B2B70708-AE5F-4415-8EED-2C7BEA8FB0DA}" type="presParOf" srcId="{B4AC8EF8-187D-4A69-97F5-488218F7E1F7}" destId="{E816275B-68BB-4EBA-BEDD-A5B2FFD2D122}" srcOrd="1" destOrd="0" presId="urn:microsoft.com/office/officeart/2005/8/layout/hList6"/>
    <dgm:cxn modelId="{ECCCB190-2667-458E-BF68-CB97C861C19D}" type="presParOf" srcId="{B4AC8EF8-187D-4A69-97F5-488218F7E1F7}" destId="{9DF1C98A-AF17-4FBD-BCF1-2C335D1BFE32}" srcOrd="2" destOrd="0" presId="urn:microsoft.com/office/officeart/2005/8/layout/hList6"/>
    <dgm:cxn modelId="{48D7B578-457E-4251-9EB7-B52DEFBE327F}" type="presParOf" srcId="{B4AC8EF8-187D-4A69-97F5-488218F7E1F7}" destId="{D2673C35-29E6-48E1-982F-E955B3148D7A}" srcOrd="3" destOrd="0" presId="urn:microsoft.com/office/officeart/2005/8/layout/hList6"/>
    <dgm:cxn modelId="{676A00E7-583E-4B27-BE49-383DBCDC4AFD}" type="presParOf" srcId="{B4AC8EF8-187D-4A69-97F5-488218F7E1F7}" destId="{C098DD11-BA45-4332-91F6-622BE1975EB9}" srcOrd="4" destOrd="0" presId="urn:microsoft.com/office/officeart/2005/8/layout/hList6"/>
    <dgm:cxn modelId="{22164A27-6B66-4B22-858B-785EC5B53358}" type="presParOf" srcId="{B4AC8EF8-187D-4A69-97F5-488218F7E1F7}" destId="{9E32BB46-1A22-40AC-AC0B-67799738CCF3}" srcOrd="5" destOrd="0" presId="urn:microsoft.com/office/officeart/2005/8/layout/hList6"/>
    <dgm:cxn modelId="{555DB3C9-16A4-4731-86DE-D12A2F96AF86}" type="presParOf" srcId="{B4AC8EF8-187D-4A69-97F5-488218F7E1F7}" destId="{3D5FA71E-5C16-4236-A82F-52F7BE2DB60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6AA298-8141-45AA-BEB2-AB8922DDDBFA}" type="doc">
      <dgm:prSet loTypeId="urn:microsoft.com/office/officeart/2005/8/layout/defaul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GB"/>
        </a:p>
      </dgm:t>
    </dgm:pt>
    <dgm:pt modelId="{08F61DD3-63E8-45F4-9767-07CE54D15491}">
      <dgm:prSet phldrT="[Teksts]" custT="1"/>
      <dgm:spPr/>
      <dgm:t>
        <a:bodyPr/>
        <a:lstStyle/>
        <a:p>
          <a:r>
            <a:rPr lang="lv-LV" sz="1900" dirty="0">
              <a:latin typeface="Verdana" panose="020B0604030504040204" pitchFamily="34" charset="0"/>
              <a:ea typeface="Verdana" panose="020B0604030504040204" pitchFamily="34" charset="0"/>
            </a:rPr>
            <a:t>Pārmaiņas akreditācijā</a:t>
          </a:r>
        </a:p>
        <a:p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(Akreditācijas eksperti, izglītības iestāžu vadība, izglītības politikas veidotāji un īstenotāji)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B9D4AB4-B84E-49BA-B7DC-5E3D6C47F279}" type="parTrans" cxnId="{241A4BF7-9E90-4538-A7FE-5F4017521531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190593A-6D9F-4AA7-8AA9-584952081DBB}" type="sibTrans" cxnId="{241A4BF7-9E90-4538-A7FE-5F4017521531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56F377A-BDEC-4E55-AE75-0C4DA8FF97C7}">
      <dgm:prSet phldrT="[Teksts]" custT="1"/>
      <dgm:spPr/>
      <dgm:t>
        <a:bodyPr/>
        <a:lstStyle/>
        <a:p>
          <a:r>
            <a:rPr lang="lv-LV" sz="1900" dirty="0">
              <a:latin typeface="Verdana" panose="020B0604030504040204" pitchFamily="34" charset="0"/>
              <a:ea typeface="Verdana" panose="020B0604030504040204" pitchFamily="34" charset="0"/>
            </a:rPr>
            <a:t>Tiesiskums izglītībā</a:t>
          </a:r>
        </a:p>
        <a:p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(Izglītības iestādes vadība, audzināšana, pašvaldības)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3D42F71-DDD9-45DD-9AC0-A2A1A3995BE1}" type="parTrans" cxnId="{55CD4DBD-C5C8-4DDA-A377-26112AE85FE7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291F51D-DD2E-4261-9741-4F6E87CE9C3B}" type="sibTrans" cxnId="{55CD4DBD-C5C8-4DDA-A377-26112AE85FE7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DB38274-E6EA-4EA5-BFE7-D8AB5702B115}">
      <dgm:prSet phldrT="[Teksts]" custT="1"/>
      <dgm:spPr/>
      <dgm:t>
        <a:bodyPr/>
        <a:lstStyle/>
        <a:p>
          <a:r>
            <a:rPr lang="lv-LV" sz="1900" dirty="0">
              <a:latin typeface="Verdana" panose="020B0604030504040204" pitchFamily="34" charset="0"/>
              <a:ea typeface="Verdana" panose="020B0604030504040204" pitchFamily="34" charset="0"/>
            </a:rPr>
            <a:t>Kvalitātes nodrošināšanas pasākumi</a:t>
          </a:r>
        </a:p>
        <a:p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(Izglītības iestāde, dibinātājs, augstākā izglītība)</a:t>
          </a:r>
          <a:endParaRPr lang="en-GB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A58B9AB-8E9F-4FB6-A341-26AF58D41280}" type="parTrans" cxnId="{0E71DEC0-5001-4846-97C5-5722C86124E2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8B778B0-E499-41F5-8E1A-20A73F25A848}" type="sibTrans" cxnId="{0E71DEC0-5001-4846-97C5-5722C86124E2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2CDB0CC-FB3E-4124-ABCA-78FBC115E4D0}">
      <dgm:prSet phldrT="[Teksts]" custT="1"/>
      <dgm:spPr/>
      <dgm:t>
        <a:bodyPr/>
        <a:lstStyle/>
        <a:p>
          <a:r>
            <a:rPr lang="lv-LV" sz="1900" dirty="0">
              <a:latin typeface="Verdana" panose="020B0604030504040204" pitchFamily="34" charset="0"/>
              <a:ea typeface="Verdana" panose="020B0604030504040204" pitchFamily="34" charset="0"/>
            </a:rPr>
            <a:t>Izglītības iestāžu vadības darbs </a:t>
          </a:r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(Direktoru klubs un direktoru vietnieku klubs)</a:t>
          </a:r>
          <a:endParaRPr lang="en-GB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E25DCC9-EB26-460A-9514-E74668808428}" type="parTrans" cxnId="{1211B065-CCD3-408D-BAD0-B5684B503B5E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313F34D-5772-4E86-9BC6-361D84A9CD40}" type="sibTrans" cxnId="{1211B065-CCD3-408D-BAD0-B5684B503B5E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C0295A-CBC6-4C1B-ACF0-F59DEC4E463F}">
      <dgm:prSet phldrT="[Teksts]" custT="1"/>
      <dgm:spPr/>
      <dgm:t>
        <a:bodyPr/>
        <a:lstStyle/>
        <a:p>
          <a:r>
            <a:rPr lang="lv-LV" sz="1900" dirty="0">
              <a:latin typeface="Verdana" panose="020B0604030504040204" pitchFamily="34" charset="0"/>
              <a:ea typeface="Verdana" panose="020B0604030504040204" pitchFamily="34" charset="0"/>
            </a:rPr>
            <a:t>Demokrātiska pārvaldība</a:t>
          </a:r>
        </a:p>
        <a:p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(Izglītības iestādes vadība, izglītojamo </a:t>
          </a:r>
          <a:r>
            <a:rPr lang="lv-LV" sz="1400" dirty="0" err="1">
              <a:latin typeface="Verdana" panose="020B0604030504040204" pitchFamily="34" charset="0"/>
              <a:ea typeface="Verdana" panose="020B0604030504040204" pitchFamily="34" charset="0"/>
            </a:rPr>
            <a:t>līdzpārvalde</a:t>
          </a:r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, izglītības iestādes padome un vecāki)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8740726-265F-40EE-9E49-CFACD771DF72}" type="parTrans" cxnId="{E504192A-C91B-4F1B-8974-E3329FE3F256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2CD38E4-34DE-429F-A762-C5D882CB5608}" type="sibTrans" cxnId="{E504192A-C91B-4F1B-8974-E3329FE3F256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99AF85-1849-4626-8456-6347FA545D5E}" type="pres">
      <dgm:prSet presAssocID="{5A6AA298-8141-45AA-BEB2-AB8922DDDB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B49AF937-05CD-4FF9-A824-DAC7E7030434}" type="pres">
      <dgm:prSet presAssocID="{08F61DD3-63E8-45F4-9767-07CE54D1549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B902CF9-7052-4F8B-B2EE-F93F9D3440AB}" type="pres">
      <dgm:prSet presAssocID="{F190593A-6D9F-4AA7-8AA9-584952081DBB}" presName="sibTrans" presStyleCnt="0"/>
      <dgm:spPr/>
    </dgm:pt>
    <dgm:pt modelId="{1385D9E2-4051-4281-A056-F5CE50AC273A}" type="pres">
      <dgm:prSet presAssocID="{F56F377A-BDEC-4E55-AE75-0C4DA8FF97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031EC62-4A17-40FC-8D98-32685877647D}" type="pres">
      <dgm:prSet presAssocID="{C291F51D-DD2E-4261-9741-4F6E87CE9C3B}" presName="sibTrans" presStyleCnt="0"/>
      <dgm:spPr/>
    </dgm:pt>
    <dgm:pt modelId="{722C7518-5C8B-4DD9-956E-F1C47899CB31}" type="pres">
      <dgm:prSet presAssocID="{4DB38274-E6EA-4EA5-BFE7-D8AB5702B11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A48BB3D-7E9D-4EF8-A9DB-650DC7F1A8A0}" type="pres">
      <dgm:prSet presAssocID="{48B778B0-E499-41F5-8E1A-20A73F25A848}" presName="sibTrans" presStyleCnt="0"/>
      <dgm:spPr/>
    </dgm:pt>
    <dgm:pt modelId="{D2674525-7A3D-4444-84BB-7166755AEE94}" type="pres">
      <dgm:prSet presAssocID="{92CDB0CC-FB3E-4124-ABCA-78FBC115E4D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18DB396-F3E9-48AD-94F6-C61EA263C7EB}" type="pres">
      <dgm:prSet presAssocID="{0313F34D-5772-4E86-9BC6-361D84A9CD40}" presName="sibTrans" presStyleCnt="0"/>
      <dgm:spPr/>
    </dgm:pt>
    <dgm:pt modelId="{169758AE-0585-477B-BA0F-313B61DF780D}" type="pres">
      <dgm:prSet presAssocID="{69C0295A-CBC6-4C1B-ACF0-F59DEC4E463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0E71DEC0-5001-4846-97C5-5722C86124E2}" srcId="{5A6AA298-8141-45AA-BEB2-AB8922DDDBFA}" destId="{4DB38274-E6EA-4EA5-BFE7-D8AB5702B115}" srcOrd="2" destOrd="0" parTransId="{CA58B9AB-8E9F-4FB6-A341-26AF58D41280}" sibTransId="{48B778B0-E499-41F5-8E1A-20A73F25A848}"/>
    <dgm:cxn modelId="{55CD4DBD-C5C8-4DDA-A377-26112AE85FE7}" srcId="{5A6AA298-8141-45AA-BEB2-AB8922DDDBFA}" destId="{F56F377A-BDEC-4E55-AE75-0C4DA8FF97C7}" srcOrd="1" destOrd="0" parTransId="{13D42F71-DDD9-45DD-9AC0-A2A1A3995BE1}" sibTransId="{C291F51D-DD2E-4261-9741-4F6E87CE9C3B}"/>
    <dgm:cxn modelId="{10A0303C-3AEC-45C8-93FF-93E63D1CDE18}" type="presOf" srcId="{4DB38274-E6EA-4EA5-BFE7-D8AB5702B115}" destId="{722C7518-5C8B-4DD9-956E-F1C47899CB31}" srcOrd="0" destOrd="0" presId="urn:microsoft.com/office/officeart/2005/8/layout/default"/>
    <dgm:cxn modelId="{2BEC8511-383B-43F9-A129-2EDDDB8BA2F0}" type="presOf" srcId="{5A6AA298-8141-45AA-BEB2-AB8922DDDBFA}" destId="{6399AF85-1849-4626-8456-6347FA545D5E}" srcOrd="0" destOrd="0" presId="urn:microsoft.com/office/officeart/2005/8/layout/default"/>
    <dgm:cxn modelId="{1211B065-CCD3-408D-BAD0-B5684B503B5E}" srcId="{5A6AA298-8141-45AA-BEB2-AB8922DDDBFA}" destId="{92CDB0CC-FB3E-4124-ABCA-78FBC115E4D0}" srcOrd="3" destOrd="0" parTransId="{EE25DCC9-EB26-460A-9514-E74668808428}" sibTransId="{0313F34D-5772-4E86-9BC6-361D84A9CD40}"/>
    <dgm:cxn modelId="{9165ADAF-86F2-4BBC-A3E2-267F9768D951}" type="presOf" srcId="{69C0295A-CBC6-4C1B-ACF0-F59DEC4E463F}" destId="{169758AE-0585-477B-BA0F-313B61DF780D}" srcOrd="0" destOrd="0" presId="urn:microsoft.com/office/officeart/2005/8/layout/default"/>
    <dgm:cxn modelId="{A7D7C0EC-1EC2-4DE6-93EC-A02EA4BB966F}" type="presOf" srcId="{F56F377A-BDEC-4E55-AE75-0C4DA8FF97C7}" destId="{1385D9E2-4051-4281-A056-F5CE50AC273A}" srcOrd="0" destOrd="0" presId="urn:microsoft.com/office/officeart/2005/8/layout/default"/>
    <dgm:cxn modelId="{E504192A-C91B-4F1B-8974-E3329FE3F256}" srcId="{5A6AA298-8141-45AA-BEB2-AB8922DDDBFA}" destId="{69C0295A-CBC6-4C1B-ACF0-F59DEC4E463F}" srcOrd="4" destOrd="0" parTransId="{28740726-265F-40EE-9E49-CFACD771DF72}" sibTransId="{22CD38E4-34DE-429F-A762-C5D882CB5608}"/>
    <dgm:cxn modelId="{8CA23F1F-98AC-484A-86DC-2B741D26A8A7}" type="presOf" srcId="{08F61DD3-63E8-45F4-9767-07CE54D15491}" destId="{B49AF937-05CD-4FF9-A824-DAC7E7030434}" srcOrd="0" destOrd="0" presId="urn:microsoft.com/office/officeart/2005/8/layout/default"/>
    <dgm:cxn modelId="{410652B4-4264-4BB5-A09A-5A6941523C57}" type="presOf" srcId="{92CDB0CC-FB3E-4124-ABCA-78FBC115E4D0}" destId="{D2674525-7A3D-4444-84BB-7166755AEE94}" srcOrd="0" destOrd="0" presId="urn:microsoft.com/office/officeart/2005/8/layout/default"/>
    <dgm:cxn modelId="{241A4BF7-9E90-4538-A7FE-5F4017521531}" srcId="{5A6AA298-8141-45AA-BEB2-AB8922DDDBFA}" destId="{08F61DD3-63E8-45F4-9767-07CE54D15491}" srcOrd="0" destOrd="0" parTransId="{2B9D4AB4-B84E-49BA-B7DC-5E3D6C47F279}" sibTransId="{F190593A-6D9F-4AA7-8AA9-584952081DBB}"/>
    <dgm:cxn modelId="{6089B844-74D5-4EA6-A025-FFC9F7A4A9A8}" type="presParOf" srcId="{6399AF85-1849-4626-8456-6347FA545D5E}" destId="{B49AF937-05CD-4FF9-A824-DAC7E7030434}" srcOrd="0" destOrd="0" presId="urn:microsoft.com/office/officeart/2005/8/layout/default"/>
    <dgm:cxn modelId="{58929E03-9E58-40EF-A630-F39E835A304A}" type="presParOf" srcId="{6399AF85-1849-4626-8456-6347FA545D5E}" destId="{3B902CF9-7052-4F8B-B2EE-F93F9D3440AB}" srcOrd="1" destOrd="0" presId="urn:microsoft.com/office/officeart/2005/8/layout/default"/>
    <dgm:cxn modelId="{12FA54FF-C4FA-481D-AB49-1756F8A51917}" type="presParOf" srcId="{6399AF85-1849-4626-8456-6347FA545D5E}" destId="{1385D9E2-4051-4281-A056-F5CE50AC273A}" srcOrd="2" destOrd="0" presId="urn:microsoft.com/office/officeart/2005/8/layout/default"/>
    <dgm:cxn modelId="{CAA97C1C-9AF0-43A7-AE66-9870D7016CAF}" type="presParOf" srcId="{6399AF85-1849-4626-8456-6347FA545D5E}" destId="{C031EC62-4A17-40FC-8D98-32685877647D}" srcOrd="3" destOrd="0" presId="urn:microsoft.com/office/officeart/2005/8/layout/default"/>
    <dgm:cxn modelId="{2D1D6AAC-2A12-46ED-9A45-BDE451223569}" type="presParOf" srcId="{6399AF85-1849-4626-8456-6347FA545D5E}" destId="{722C7518-5C8B-4DD9-956E-F1C47899CB31}" srcOrd="4" destOrd="0" presId="urn:microsoft.com/office/officeart/2005/8/layout/default"/>
    <dgm:cxn modelId="{CBE3C3E3-B624-4947-9493-3F9C2A56BF3B}" type="presParOf" srcId="{6399AF85-1849-4626-8456-6347FA545D5E}" destId="{8A48BB3D-7E9D-4EF8-A9DB-650DC7F1A8A0}" srcOrd="5" destOrd="0" presId="urn:microsoft.com/office/officeart/2005/8/layout/default"/>
    <dgm:cxn modelId="{6A4D5A11-72A6-4E6F-91BD-62142FE4B277}" type="presParOf" srcId="{6399AF85-1849-4626-8456-6347FA545D5E}" destId="{D2674525-7A3D-4444-84BB-7166755AEE94}" srcOrd="6" destOrd="0" presId="urn:microsoft.com/office/officeart/2005/8/layout/default"/>
    <dgm:cxn modelId="{E2A716BA-AC1E-4C4E-851F-CE5A9F838FD2}" type="presParOf" srcId="{6399AF85-1849-4626-8456-6347FA545D5E}" destId="{F18DB396-F3E9-48AD-94F6-C61EA263C7EB}" srcOrd="7" destOrd="0" presId="urn:microsoft.com/office/officeart/2005/8/layout/default"/>
    <dgm:cxn modelId="{399B0F10-968A-4DBD-B44A-347FDF46CFA8}" type="presParOf" srcId="{6399AF85-1849-4626-8456-6347FA545D5E}" destId="{169758AE-0585-477B-BA0F-313B61DF780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0D6D7E-A4E6-4B51-A700-CABB611706D6}" type="doc">
      <dgm:prSet loTypeId="urn:microsoft.com/office/officeart/2005/8/layout/hList6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07569920-0674-4ED0-A91A-FB313E43EF70}">
      <dgm:prSet phldrT="[Teksts]" custT="1"/>
      <dgm:spPr/>
      <dgm:t>
        <a:bodyPr/>
        <a:lstStyle/>
        <a:p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</a:rPr>
            <a:t>Pārmaiņas akreditācijā</a:t>
          </a:r>
          <a:endParaRPr lang="en-GB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8B41071-1758-49DF-BF1D-31EAA34090B8}" type="parTrans" cxnId="{33754149-AEE6-40E1-A83B-BB327B7C6012}">
      <dgm:prSet/>
      <dgm:spPr/>
      <dgm:t>
        <a:bodyPr/>
        <a:lstStyle/>
        <a:p>
          <a:endParaRPr lang="en-GB"/>
        </a:p>
      </dgm:t>
    </dgm:pt>
    <dgm:pt modelId="{B2DC5998-5CAC-4755-8B22-8BF2D64BC688}" type="sibTrans" cxnId="{33754149-AEE6-40E1-A83B-BB327B7C6012}">
      <dgm:prSet/>
      <dgm:spPr/>
      <dgm:t>
        <a:bodyPr/>
        <a:lstStyle/>
        <a:p>
          <a:endParaRPr lang="en-GB"/>
        </a:p>
      </dgm:t>
    </dgm:pt>
    <dgm:pt modelId="{F13785D7-5B00-48EB-A0FE-6580F9CE1380}">
      <dgm:prSet phldrT="[Teksts]" custT="1"/>
      <dgm:spPr/>
      <dgm:t>
        <a:bodyPr/>
        <a:lstStyle/>
        <a:p>
          <a:r>
            <a:rPr lang="lv-LV" sz="1600" dirty="0" smtClean="0">
              <a:latin typeface="Verdana" panose="020B0604030504040204" pitchFamily="34" charset="0"/>
              <a:ea typeface="Verdana" panose="020B0604030504040204" pitchFamily="34" charset="0"/>
            </a:rPr>
            <a:t>Akreditācija 2020./2021.m.g.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2E6161F-6A08-4DD9-81C5-78C15A7819CF}" type="parTrans" cxnId="{11E2C240-9590-485A-AB92-36AC4492C946}">
      <dgm:prSet/>
      <dgm:spPr/>
      <dgm:t>
        <a:bodyPr/>
        <a:lstStyle/>
        <a:p>
          <a:endParaRPr lang="en-GB"/>
        </a:p>
      </dgm:t>
    </dgm:pt>
    <dgm:pt modelId="{CC514DE0-911F-4FC8-B750-808DCC08BBC5}" type="sibTrans" cxnId="{11E2C240-9590-485A-AB92-36AC4492C946}">
      <dgm:prSet/>
      <dgm:spPr/>
      <dgm:t>
        <a:bodyPr/>
        <a:lstStyle/>
        <a:p>
          <a:endParaRPr lang="en-GB"/>
        </a:p>
      </dgm:t>
    </dgm:pt>
    <dgm:pt modelId="{7F7EE873-F61B-4D98-BAF4-76F0CA0F7D9D}">
      <dgm:prSet phldrT="[Teksts]" custT="1"/>
      <dgm:spPr/>
      <dgm:t>
        <a:bodyPr/>
        <a:lstStyle/>
        <a:p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</a:rPr>
            <a:t>IKVD aktualitātes</a:t>
          </a:r>
          <a:endParaRPr lang="en-GB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15ED0BB-CD13-473C-91CC-B00F542BC1E7}" type="parTrans" cxnId="{014EC01B-8521-49EB-B96E-7E7116983C8A}">
      <dgm:prSet/>
      <dgm:spPr/>
      <dgm:t>
        <a:bodyPr/>
        <a:lstStyle/>
        <a:p>
          <a:endParaRPr lang="en-GB"/>
        </a:p>
      </dgm:t>
    </dgm:pt>
    <dgm:pt modelId="{8185F4C4-AB53-4C77-A132-19310C1F0648}" type="sibTrans" cxnId="{014EC01B-8521-49EB-B96E-7E7116983C8A}">
      <dgm:prSet/>
      <dgm:spPr/>
      <dgm:t>
        <a:bodyPr/>
        <a:lstStyle/>
        <a:p>
          <a:endParaRPr lang="en-GB"/>
        </a:p>
      </dgm:t>
    </dgm:pt>
    <dgm:pt modelId="{7FCE7A7B-1389-4020-8943-F8F40A79429A}">
      <dgm:prSet phldrT="[Teksts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lv-LV" sz="18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PuMPuRS</a:t>
          </a:r>
          <a:endParaRPr lang="en-GB" sz="18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BA1CA27-B5C9-4D46-B25D-CC78A7087EC4}" type="parTrans" cxnId="{F5A788B0-6383-4A4C-94D7-B12CEC8BF079}">
      <dgm:prSet/>
      <dgm:spPr/>
      <dgm:t>
        <a:bodyPr/>
        <a:lstStyle/>
        <a:p>
          <a:endParaRPr lang="en-GB"/>
        </a:p>
      </dgm:t>
    </dgm:pt>
    <dgm:pt modelId="{A8BD4D81-190D-4A91-95B1-7AAF892F6D48}" type="sibTrans" cxnId="{F5A788B0-6383-4A4C-94D7-B12CEC8BF079}">
      <dgm:prSet/>
      <dgm:spPr/>
      <dgm:t>
        <a:bodyPr/>
        <a:lstStyle/>
        <a:p>
          <a:endParaRPr lang="en-GB"/>
        </a:p>
      </dgm:t>
    </dgm:pt>
    <dgm:pt modelId="{266F3A37-AF57-40A6-8B3E-6F91BE059D10}">
      <dgm:prSet phldrT="[Teksts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Starpposma pētījums</a:t>
          </a:r>
          <a:endParaRPr lang="en-GB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695206-F3AA-43DA-AE5F-F6FC9B355E16}" type="parTrans" cxnId="{068E7415-A47C-4D32-9935-F6E245A9B52A}">
      <dgm:prSet/>
      <dgm:spPr/>
      <dgm:t>
        <a:bodyPr/>
        <a:lstStyle/>
        <a:p>
          <a:endParaRPr lang="en-GB"/>
        </a:p>
      </dgm:t>
    </dgm:pt>
    <dgm:pt modelId="{2D5A0D6D-E572-4BB1-9615-7519CB5D06E7}" type="sibTrans" cxnId="{068E7415-A47C-4D32-9935-F6E245A9B52A}">
      <dgm:prSet/>
      <dgm:spPr/>
      <dgm:t>
        <a:bodyPr/>
        <a:lstStyle/>
        <a:p>
          <a:endParaRPr lang="en-GB"/>
        </a:p>
      </dgm:t>
    </dgm:pt>
    <dgm:pt modelId="{8AFB7BF1-DDF7-441D-A719-C13412DAA228}">
      <dgm:prSet phldrT="[Teksts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Ieguvumi un izaicinājumi</a:t>
          </a:r>
          <a:endParaRPr lang="en-GB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6D94084-8707-4240-9D78-4031B7E0346F}" type="parTrans" cxnId="{20120ED0-1A10-4D74-B121-DED731EBD5FD}">
      <dgm:prSet/>
      <dgm:spPr/>
      <dgm:t>
        <a:bodyPr/>
        <a:lstStyle/>
        <a:p>
          <a:endParaRPr lang="en-GB"/>
        </a:p>
      </dgm:t>
    </dgm:pt>
    <dgm:pt modelId="{95FB2021-B23A-43CF-AB9F-8B84B27D29EE}" type="sibTrans" cxnId="{20120ED0-1A10-4D74-B121-DED731EBD5FD}">
      <dgm:prSet/>
      <dgm:spPr/>
      <dgm:t>
        <a:bodyPr/>
        <a:lstStyle/>
        <a:p>
          <a:endParaRPr lang="en-GB"/>
        </a:p>
      </dgm:t>
    </dgm:pt>
    <dgm:pt modelId="{462AB5A6-3268-4DA7-8526-462A1FE586D6}">
      <dgm:prSet custT="1"/>
      <dgm:spPr/>
      <dgm:t>
        <a:bodyPr/>
        <a:lstStyle/>
        <a:p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</a:rPr>
            <a:t>Attālinātās mācības</a:t>
          </a:r>
          <a:endParaRPr lang="en-GB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4B0EB6B-E986-4B59-8E23-A63BBB89E5A5}" type="parTrans" cxnId="{9D67A0D2-011C-4E26-BC88-2855121BF542}">
      <dgm:prSet/>
      <dgm:spPr/>
      <dgm:t>
        <a:bodyPr/>
        <a:lstStyle/>
        <a:p>
          <a:endParaRPr lang="en-GB"/>
        </a:p>
      </dgm:t>
    </dgm:pt>
    <dgm:pt modelId="{14ED66DE-5E01-44A0-A7EC-B0534AE48AF4}" type="sibTrans" cxnId="{9D67A0D2-011C-4E26-BC88-2855121BF542}">
      <dgm:prSet/>
      <dgm:spPr/>
      <dgm:t>
        <a:bodyPr/>
        <a:lstStyle/>
        <a:p>
          <a:endParaRPr lang="en-GB"/>
        </a:p>
      </dgm:t>
    </dgm:pt>
    <dgm:pt modelId="{33B88A40-9F41-4CF0-890C-3F8F29E90E62}">
      <dgm:prSet custT="1"/>
      <dgm:spPr/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Kvalitatīvās izpētes starprezultāti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A9C4018-D208-44D4-9C0C-1CEDD1D9DD6E}" type="parTrans" cxnId="{A9B2EA2F-1C4D-45C6-87F7-7636EA21C8D8}">
      <dgm:prSet/>
      <dgm:spPr/>
      <dgm:t>
        <a:bodyPr/>
        <a:lstStyle/>
        <a:p>
          <a:endParaRPr lang="en-GB"/>
        </a:p>
      </dgm:t>
    </dgm:pt>
    <dgm:pt modelId="{39119194-996B-4A35-8DA0-7FFEAF74FD9C}" type="sibTrans" cxnId="{A9B2EA2F-1C4D-45C6-87F7-7636EA21C8D8}">
      <dgm:prSet/>
      <dgm:spPr/>
      <dgm:t>
        <a:bodyPr/>
        <a:lstStyle/>
        <a:p>
          <a:endParaRPr lang="en-GB"/>
        </a:p>
      </dgm:t>
    </dgm:pt>
    <dgm:pt modelId="{4D3D40B9-509D-4991-8663-97BFA5C1551B}">
      <dgm:prSet phldrT="[Teksts]" custT="1"/>
      <dgm:spPr/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Direktoru klubs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315C4F-DC0D-482F-B396-568AE77E1EA7}" type="sibTrans" cxnId="{24326932-F768-452C-B127-45033E5FB196}">
      <dgm:prSet/>
      <dgm:spPr/>
      <dgm:t>
        <a:bodyPr/>
        <a:lstStyle/>
        <a:p>
          <a:endParaRPr lang="en-GB"/>
        </a:p>
      </dgm:t>
    </dgm:pt>
    <dgm:pt modelId="{9977178E-EAE0-4524-B6E1-775EB84599A5}" type="parTrans" cxnId="{24326932-F768-452C-B127-45033E5FB196}">
      <dgm:prSet/>
      <dgm:spPr/>
      <dgm:t>
        <a:bodyPr/>
        <a:lstStyle/>
        <a:p>
          <a:endParaRPr lang="en-GB"/>
        </a:p>
      </dgm:t>
    </dgm:pt>
    <dgm:pt modelId="{E823F8E6-7BCC-4AB2-8AE2-75621BFB2B02}">
      <dgm:prSet phldrT="[Teksts]" custT="1"/>
      <dgm:spPr/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Citas aktivitātes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071D149-922A-4BA6-8C2F-326350B882B7}" type="sibTrans" cxnId="{2EADCDA7-97D8-4ACE-B750-7F64CEE69395}">
      <dgm:prSet/>
      <dgm:spPr/>
      <dgm:t>
        <a:bodyPr/>
        <a:lstStyle/>
        <a:p>
          <a:endParaRPr lang="en-GB"/>
        </a:p>
      </dgm:t>
    </dgm:pt>
    <dgm:pt modelId="{7DB9B499-5C0A-45DC-AA88-F71D93CB23D9}" type="parTrans" cxnId="{2EADCDA7-97D8-4ACE-B750-7F64CEE69395}">
      <dgm:prSet/>
      <dgm:spPr/>
      <dgm:t>
        <a:bodyPr/>
        <a:lstStyle/>
        <a:p>
          <a:endParaRPr lang="en-GB"/>
        </a:p>
      </dgm:t>
    </dgm:pt>
    <dgm:pt modelId="{DCF7DDD4-35F8-4718-B19D-A56F66E51563}">
      <dgm:prSet phldrT="[Teksts]" custT="1"/>
      <dgm:spPr/>
      <dgm:t>
        <a:bodyPr/>
        <a:lstStyle/>
        <a:p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Direktoru vietnieku klubs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338BA1-767B-413A-84CE-6709A3A2D23C}" type="parTrans" cxnId="{6A15550D-7E56-472D-B85B-64F5F1234540}">
      <dgm:prSet/>
      <dgm:spPr/>
      <dgm:t>
        <a:bodyPr/>
        <a:lstStyle/>
        <a:p>
          <a:endParaRPr lang="en-GB"/>
        </a:p>
      </dgm:t>
    </dgm:pt>
    <dgm:pt modelId="{C8128CF1-BEA6-444C-8D98-D278BD2D496F}" type="sibTrans" cxnId="{6A15550D-7E56-472D-B85B-64F5F1234540}">
      <dgm:prSet/>
      <dgm:spPr/>
      <dgm:t>
        <a:bodyPr/>
        <a:lstStyle/>
        <a:p>
          <a:endParaRPr lang="en-GB"/>
        </a:p>
      </dgm:t>
    </dgm:pt>
    <dgm:pt modelId="{A482A017-910E-42CE-B6DD-53257FE2EB4D}">
      <dgm:prSet phldrT="[Teksts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Projekta ilgtspēja</a:t>
          </a:r>
          <a:endParaRPr lang="en-GB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8DF591B-C810-4D84-8C3B-A287081CEE9E}" type="parTrans" cxnId="{2D1D729B-F429-429F-AAED-2F0241C16D11}">
      <dgm:prSet/>
      <dgm:spPr/>
      <dgm:t>
        <a:bodyPr/>
        <a:lstStyle/>
        <a:p>
          <a:endParaRPr lang="en-GB"/>
        </a:p>
      </dgm:t>
    </dgm:pt>
    <dgm:pt modelId="{5F39AB48-41F4-47AE-B3CC-9C2DA83BB395}" type="sibTrans" cxnId="{2D1D729B-F429-429F-AAED-2F0241C16D11}">
      <dgm:prSet/>
      <dgm:spPr/>
      <dgm:t>
        <a:bodyPr/>
        <a:lstStyle/>
        <a:p>
          <a:endParaRPr lang="en-GB"/>
        </a:p>
      </dgm:t>
    </dgm:pt>
    <dgm:pt modelId="{496285F4-D7C0-4A04-9C09-CFC48246E8C5}">
      <dgm:prSet custT="1"/>
      <dgm:spPr/>
      <dgm:t>
        <a:bodyPr/>
        <a:lstStyle/>
        <a:p>
          <a:r>
            <a:rPr lang="lv-LV" sz="1600" dirty="0" smtClean="0">
              <a:latin typeface="Verdana" panose="020B0604030504040204" pitchFamily="34" charset="0"/>
              <a:ea typeface="Verdana" panose="020B0604030504040204" pitchFamily="34" charset="0"/>
            </a:rPr>
            <a:t>Ieteikumi turpmākajam darbam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3D05BD3-B8DD-49BE-ABEF-EFC865366CD8}" type="parTrans" cxnId="{A2D790C3-E0E7-492A-A73A-0A9A5468AA86}">
      <dgm:prSet/>
      <dgm:spPr/>
    </dgm:pt>
    <dgm:pt modelId="{C70E1250-0B33-48A8-8681-7FCCD0A4E50E}" type="sibTrans" cxnId="{A2D790C3-E0E7-492A-A73A-0A9A5468AA86}">
      <dgm:prSet/>
      <dgm:spPr/>
    </dgm:pt>
    <dgm:pt modelId="{6FBC3C2A-EBF4-4A84-BF19-C2CB379CC851}">
      <dgm:prSet custT="1"/>
      <dgm:spPr/>
      <dgm:t>
        <a:bodyPr/>
        <a:lstStyle/>
        <a:p>
          <a:endParaRPr lang="lv-LV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FD89583-D3C0-4BE8-8076-A96CBCB81EBD}" type="parTrans" cxnId="{E61A1A36-A2DD-4F4A-8E4D-ED99990602E5}">
      <dgm:prSet/>
      <dgm:spPr/>
      <dgm:t>
        <a:bodyPr/>
        <a:lstStyle/>
        <a:p>
          <a:endParaRPr lang="lv-LV"/>
        </a:p>
      </dgm:t>
    </dgm:pt>
    <dgm:pt modelId="{1EA22014-E8D8-43F0-A4EA-456A015E3E30}" type="sibTrans" cxnId="{E61A1A36-A2DD-4F4A-8E4D-ED99990602E5}">
      <dgm:prSet/>
      <dgm:spPr/>
      <dgm:t>
        <a:bodyPr/>
        <a:lstStyle/>
        <a:p>
          <a:endParaRPr lang="lv-LV"/>
        </a:p>
      </dgm:t>
    </dgm:pt>
    <dgm:pt modelId="{30ECCC4D-94F5-4B35-A78E-45EFCB08332D}">
      <dgm:prSet phldrT="[Teksts]" custT="1"/>
      <dgm:spPr/>
      <dgm:t>
        <a:bodyPr/>
        <a:lstStyle/>
        <a:p>
          <a:r>
            <a:rPr lang="lv-LV" sz="1600" dirty="0" smtClean="0">
              <a:latin typeface="Verdana" panose="020B0604030504040204" pitchFamily="34" charset="0"/>
              <a:ea typeface="Verdana" panose="020B0604030504040204" pitchFamily="34" charset="0"/>
            </a:rPr>
            <a:t>MK </a:t>
          </a:r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noteikumu projekts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1D189C8-8877-457A-AE55-A92C0321EC99}" type="parTrans" cxnId="{FB108CF4-A15F-43A2-BAE1-6B230496D54E}">
      <dgm:prSet/>
      <dgm:spPr/>
    </dgm:pt>
    <dgm:pt modelId="{4BBE3188-1DC0-476F-BBE3-486EAF870E84}" type="sibTrans" cxnId="{FB108CF4-A15F-43A2-BAE1-6B230496D54E}">
      <dgm:prSet/>
      <dgm:spPr/>
    </dgm:pt>
    <dgm:pt modelId="{B4AC8EF8-187D-4A69-97F5-488218F7E1F7}" type="pres">
      <dgm:prSet presAssocID="{BD0D6D7E-A4E6-4B51-A700-CABB611706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8CB58C82-726C-44A2-814C-1C36309ED9AD}" type="pres">
      <dgm:prSet presAssocID="{07569920-0674-4ED0-A91A-FB313E43EF70}" presName="node" presStyleLbl="node1" presStyleIdx="0" presStyleCnt="4" custScaleX="130039" custLinFactX="105868" custLinFactNeighborX="20000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816275B-68BB-4EBA-BEDD-A5B2FFD2D122}" type="pres">
      <dgm:prSet presAssocID="{B2DC5998-5CAC-4755-8B22-8BF2D64BC688}" presName="sibTrans" presStyleCnt="0"/>
      <dgm:spPr/>
    </dgm:pt>
    <dgm:pt modelId="{9DF1C98A-AF17-4FBD-BCF1-2C335D1BFE32}" type="pres">
      <dgm:prSet presAssocID="{462AB5A6-3268-4DA7-8526-462A1FE586D6}" presName="node" presStyleLbl="node1" presStyleIdx="1" presStyleCnt="4" custScaleX="110739" custLinFactX="-114169" custLinFactNeighborX="-200000" custLinFactNeighborY="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2673C35-29E6-48E1-982F-E955B3148D7A}" type="pres">
      <dgm:prSet presAssocID="{14ED66DE-5E01-44A0-A7EC-B0534AE48AF4}" presName="sibTrans" presStyleCnt="0"/>
      <dgm:spPr/>
    </dgm:pt>
    <dgm:pt modelId="{C098DD11-BA45-4332-91F6-622BE1975EB9}" type="pres">
      <dgm:prSet presAssocID="{7F7EE873-F61B-4D98-BAF4-76F0CA0F7D9D}" presName="node" presStyleLbl="node1" presStyleIdx="2" presStyleCnt="4" custScaleX="107204" custLinFactNeighborX="-1" custLinFactNeighborY="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E32BB46-1A22-40AC-AC0B-67799738CCF3}" type="pres">
      <dgm:prSet presAssocID="{8185F4C4-AB53-4C77-A132-19310C1F0648}" presName="sibTrans" presStyleCnt="0"/>
      <dgm:spPr/>
    </dgm:pt>
    <dgm:pt modelId="{3D5FA71E-5C16-4236-A82F-52F7BE2DB602}" type="pres">
      <dgm:prSet presAssocID="{7FCE7A7B-1389-4020-8943-F8F40A7942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33754149-AEE6-40E1-A83B-BB327B7C6012}" srcId="{BD0D6D7E-A4E6-4B51-A700-CABB611706D6}" destId="{07569920-0674-4ED0-A91A-FB313E43EF70}" srcOrd="0" destOrd="0" parTransId="{28B41071-1758-49DF-BF1D-31EAA34090B8}" sibTransId="{B2DC5998-5CAC-4755-8B22-8BF2D64BC688}"/>
    <dgm:cxn modelId="{F229E9B1-50B9-449E-8CFE-3FD3814C1821}" type="presOf" srcId="{496285F4-D7C0-4A04-9C09-CFC48246E8C5}" destId="{9DF1C98A-AF17-4FBD-BCF1-2C335D1BFE32}" srcOrd="0" destOrd="2" presId="urn:microsoft.com/office/officeart/2005/8/layout/hList6"/>
    <dgm:cxn modelId="{F5A788B0-6383-4A4C-94D7-B12CEC8BF079}" srcId="{BD0D6D7E-A4E6-4B51-A700-CABB611706D6}" destId="{7FCE7A7B-1389-4020-8943-F8F40A79429A}" srcOrd="3" destOrd="0" parTransId="{CBA1CA27-B5C9-4D46-B25D-CC78A7087EC4}" sibTransId="{A8BD4D81-190D-4A91-95B1-7AAF892F6D48}"/>
    <dgm:cxn modelId="{62152F2E-2804-4ABF-BBEF-B85BEF96C6EB}" type="presOf" srcId="{6FBC3C2A-EBF4-4A84-BF19-C2CB379CC851}" destId="{9DF1C98A-AF17-4FBD-BCF1-2C335D1BFE32}" srcOrd="0" destOrd="3" presId="urn:microsoft.com/office/officeart/2005/8/layout/hList6"/>
    <dgm:cxn modelId="{6A15550D-7E56-472D-B85B-64F5F1234540}" srcId="{7F7EE873-F61B-4D98-BAF4-76F0CA0F7D9D}" destId="{DCF7DDD4-35F8-4718-B19D-A56F66E51563}" srcOrd="1" destOrd="0" parTransId="{F6338BA1-767B-413A-84CE-6709A3A2D23C}" sibTransId="{C8128CF1-BEA6-444C-8D98-D278BD2D496F}"/>
    <dgm:cxn modelId="{2D1D729B-F429-429F-AAED-2F0241C16D11}" srcId="{7FCE7A7B-1389-4020-8943-F8F40A79429A}" destId="{A482A017-910E-42CE-B6DD-53257FE2EB4D}" srcOrd="2" destOrd="0" parTransId="{A8DF591B-C810-4D84-8C3B-A287081CEE9E}" sibTransId="{5F39AB48-41F4-47AE-B3CC-9C2DA83BB395}"/>
    <dgm:cxn modelId="{20120ED0-1A10-4D74-B121-DED731EBD5FD}" srcId="{7FCE7A7B-1389-4020-8943-F8F40A79429A}" destId="{8AFB7BF1-DDF7-441D-A719-C13412DAA228}" srcOrd="1" destOrd="0" parTransId="{26D94084-8707-4240-9D78-4031B7E0346F}" sibTransId="{95FB2021-B23A-43CF-AB9F-8B84B27D29EE}"/>
    <dgm:cxn modelId="{839DCAED-29E0-45E7-80D5-FCE3A3B291F5}" type="presOf" srcId="{DCF7DDD4-35F8-4718-B19D-A56F66E51563}" destId="{C098DD11-BA45-4332-91F6-622BE1975EB9}" srcOrd="0" destOrd="2" presId="urn:microsoft.com/office/officeart/2005/8/layout/hList6"/>
    <dgm:cxn modelId="{60CEF22E-6CF2-4AF4-AB04-29EDE7A62337}" type="presOf" srcId="{33B88A40-9F41-4CF0-890C-3F8F29E90E62}" destId="{9DF1C98A-AF17-4FBD-BCF1-2C335D1BFE32}" srcOrd="0" destOrd="1" presId="urn:microsoft.com/office/officeart/2005/8/layout/hList6"/>
    <dgm:cxn modelId="{A2D790C3-E0E7-492A-A73A-0A9A5468AA86}" srcId="{462AB5A6-3268-4DA7-8526-462A1FE586D6}" destId="{496285F4-D7C0-4A04-9C09-CFC48246E8C5}" srcOrd="1" destOrd="0" parTransId="{E3D05BD3-B8DD-49BE-ABEF-EFC865366CD8}" sibTransId="{C70E1250-0B33-48A8-8681-7FCCD0A4E50E}"/>
    <dgm:cxn modelId="{2EADCDA7-97D8-4ACE-B750-7F64CEE69395}" srcId="{7F7EE873-F61B-4D98-BAF4-76F0CA0F7D9D}" destId="{E823F8E6-7BCC-4AB2-8AE2-75621BFB2B02}" srcOrd="2" destOrd="0" parTransId="{7DB9B499-5C0A-45DC-AA88-F71D93CB23D9}" sibTransId="{8071D149-922A-4BA6-8C2F-326350B882B7}"/>
    <dgm:cxn modelId="{9A5D196F-4587-4913-A407-A97FC279A482}" type="presOf" srcId="{E823F8E6-7BCC-4AB2-8AE2-75621BFB2B02}" destId="{C098DD11-BA45-4332-91F6-622BE1975EB9}" srcOrd="0" destOrd="3" presId="urn:microsoft.com/office/officeart/2005/8/layout/hList6"/>
    <dgm:cxn modelId="{A523EC12-48E9-4ADA-ADA4-9F2B9B7FBBE2}" type="presOf" srcId="{07569920-0674-4ED0-A91A-FB313E43EF70}" destId="{8CB58C82-726C-44A2-814C-1C36309ED9AD}" srcOrd="0" destOrd="0" presId="urn:microsoft.com/office/officeart/2005/8/layout/hList6"/>
    <dgm:cxn modelId="{068E7415-A47C-4D32-9935-F6E245A9B52A}" srcId="{7FCE7A7B-1389-4020-8943-F8F40A79429A}" destId="{266F3A37-AF57-40A6-8B3E-6F91BE059D10}" srcOrd="0" destOrd="0" parTransId="{9D695206-F3AA-43DA-AE5F-F6FC9B355E16}" sibTransId="{2D5A0D6D-E572-4BB1-9615-7519CB5D06E7}"/>
    <dgm:cxn modelId="{9D67A0D2-011C-4E26-BC88-2855121BF542}" srcId="{BD0D6D7E-A4E6-4B51-A700-CABB611706D6}" destId="{462AB5A6-3268-4DA7-8526-462A1FE586D6}" srcOrd="1" destOrd="0" parTransId="{E4B0EB6B-E986-4B59-8E23-A63BBB89E5A5}" sibTransId="{14ED66DE-5E01-44A0-A7EC-B0534AE48AF4}"/>
    <dgm:cxn modelId="{AE1F76FC-20BC-45D7-AA97-716F92226A3C}" type="presOf" srcId="{462AB5A6-3268-4DA7-8526-462A1FE586D6}" destId="{9DF1C98A-AF17-4FBD-BCF1-2C335D1BFE32}" srcOrd="0" destOrd="0" presId="urn:microsoft.com/office/officeart/2005/8/layout/hList6"/>
    <dgm:cxn modelId="{E61A1A36-A2DD-4F4A-8E4D-ED99990602E5}" srcId="{462AB5A6-3268-4DA7-8526-462A1FE586D6}" destId="{6FBC3C2A-EBF4-4A84-BF19-C2CB379CC851}" srcOrd="2" destOrd="0" parTransId="{BFD89583-D3C0-4BE8-8076-A96CBCB81EBD}" sibTransId="{1EA22014-E8D8-43F0-A4EA-456A015E3E30}"/>
    <dgm:cxn modelId="{96AC3F71-372F-42B9-B729-8628169C9B00}" type="presOf" srcId="{7F7EE873-F61B-4D98-BAF4-76F0CA0F7D9D}" destId="{C098DD11-BA45-4332-91F6-622BE1975EB9}" srcOrd="0" destOrd="0" presId="urn:microsoft.com/office/officeart/2005/8/layout/hList6"/>
    <dgm:cxn modelId="{F33DF8A5-F0DB-4077-9913-6E277DA3CDB4}" type="presOf" srcId="{A482A017-910E-42CE-B6DD-53257FE2EB4D}" destId="{3D5FA71E-5C16-4236-A82F-52F7BE2DB602}" srcOrd="0" destOrd="3" presId="urn:microsoft.com/office/officeart/2005/8/layout/hList6"/>
    <dgm:cxn modelId="{C2B1B5DE-434D-48EF-8594-9737BBB1ACD2}" type="presOf" srcId="{7FCE7A7B-1389-4020-8943-F8F40A79429A}" destId="{3D5FA71E-5C16-4236-A82F-52F7BE2DB602}" srcOrd="0" destOrd="0" presId="urn:microsoft.com/office/officeart/2005/8/layout/hList6"/>
    <dgm:cxn modelId="{DCEBD6F5-CC5D-4E0D-9744-259ED0E2BE2B}" type="presOf" srcId="{F13785D7-5B00-48EB-A0FE-6580F9CE1380}" destId="{8CB58C82-726C-44A2-814C-1C36309ED9AD}" srcOrd="0" destOrd="1" presId="urn:microsoft.com/office/officeart/2005/8/layout/hList6"/>
    <dgm:cxn modelId="{6EB4A708-7793-4ED2-A31C-23DF9A012EFF}" type="presOf" srcId="{8AFB7BF1-DDF7-441D-A719-C13412DAA228}" destId="{3D5FA71E-5C16-4236-A82F-52F7BE2DB602}" srcOrd="0" destOrd="2" presId="urn:microsoft.com/office/officeart/2005/8/layout/hList6"/>
    <dgm:cxn modelId="{014EC01B-8521-49EB-B96E-7E7116983C8A}" srcId="{BD0D6D7E-A4E6-4B51-A700-CABB611706D6}" destId="{7F7EE873-F61B-4D98-BAF4-76F0CA0F7D9D}" srcOrd="2" destOrd="0" parTransId="{F15ED0BB-CD13-473C-91CC-B00F542BC1E7}" sibTransId="{8185F4C4-AB53-4C77-A132-19310C1F0648}"/>
    <dgm:cxn modelId="{E9A82353-DA17-41EA-8B52-67F4C64AA462}" type="presOf" srcId="{266F3A37-AF57-40A6-8B3E-6F91BE059D10}" destId="{3D5FA71E-5C16-4236-A82F-52F7BE2DB602}" srcOrd="0" destOrd="1" presId="urn:microsoft.com/office/officeart/2005/8/layout/hList6"/>
    <dgm:cxn modelId="{24326932-F768-452C-B127-45033E5FB196}" srcId="{7F7EE873-F61B-4D98-BAF4-76F0CA0F7D9D}" destId="{4D3D40B9-509D-4991-8663-97BFA5C1551B}" srcOrd="0" destOrd="0" parTransId="{9977178E-EAE0-4524-B6E1-775EB84599A5}" sibTransId="{56315C4F-DC0D-482F-B396-568AE77E1EA7}"/>
    <dgm:cxn modelId="{11E2C240-9590-485A-AB92-36AC4492C946}" srcId="{07569920-0674-4ED0-A91A-FB313E43EF70}" destId="{F13785D7-5B00-48EB-A0FE-6580F9CE1380}" srcOrd="0" destOrd="0" parTransId="{C2E6161F-6A08-4DD9-81C5-78C15A7819CF}" sibTransId="{CC514DE0-911F-4FC8-B750-808DCC08BBC5}"/>
    <dgm:cxn modelId="{DB7F3E94-1598-4741-B968-C3200E2B249B}" type="presOf" srcId="{BD0D6D7E-A4E6-4B51-A700-CABB611706D6}" destId="{B4AC8EF8-187D-4A69-97F5-488218F7E1F7}" srcOrd="0" destOrd="0" presId="urn:microsoft.com/office/officeart/2005/8/layout/hList6"/>
    <dgm:cxn modelId="{4D22F058-90AA-4459-8B84-045C2AFA7F82}" type="presOf" srcId="{30ECCC4D-94F5-4B35-A78E-45EFCB08332D}" destId="{8CB58C82-726C-44A2-814C-1C36309ED9AD}" srcOrd="0" destOrd="2" presId="urn:microsoft.com/office/officeart/2005/8/layout/hList6"/>
    <dgm:cxn modelId="{FB108CF4-A15F-43A2-BAE1-6B230496D54E}" srcId="{07569920-0674-4ED0-A91A-FB313E43EF70}" destId="{30ECCC4D-94F5-4B35-A78E-45EFCB08332D}" srcOrd="1" destOrd="0" parTransId="{91D189C8-8877-457A-AE55-A92C0321EC99}" sibTransId="{4BBE3188-1DC0-476F-BBE3-486EAF870E84}"/>
    <dgm:cxn modelId="{A9B2EA2F-1C4D-45C6-87F7-7636EA21C8D8}" srcId="{462AB5A6-3268-4DA7-8526-462A1FE586D6}" destId="{33B88A40-9F41-4CF0-890C-3F8F29E90E62}" srcOrd="0" destOrd="0" parTransId="{2A9C4018-D208-44D4-9C0C-1CEDD1D9DD6E}" sibTransId="{39119194-996B-4A35-8DA0-7FFEAF74FD9C}"/>
    <dgm:cxn modelId="{131188A7-BB2D-4CC0-B913-89E068C2AF23}" type="presOf" srcId="{4D3D40B9-509D-4991-8663-97BFA5C1551B}" destId="{C098DD11-BA45-4332-91F6-622BE1975EB9}" srcOrd="0" destOrd="1" presId="urn:microsoft.com/office/officeart/2005/8/layout/hList6"/>
    <dgm:cxn modelId="{A0C0BE95-6B21-4BCA-971A-4A061446F8BF}" type="presParOf" srcId="{B4AC8EF8-187D-4A69-97F5-488218F7E1F7}" destId="{8CB58C82-726C-44A2-814C-1C36309ED9AD}" srcOrd="0" destOrd="0" presId="urn:microsoft.com/office/officeart/2005/8/layout/hList6"/>
    <dgm:cxn modelId="{B2B70708-AE5F-4415-8EED-2C7BEA8FB0DA}" type="presParOf" srcId="{B4AC8EF8-187D-4A69-97F5-488218F7E1F7}" destId="{E816275B-68BB-4EBA-BEDD-A5B2FFD2D122}" srcOrd="1" destOrd="0" presId="urn:microsoft.com/office/officeart/2005/8/layout/hList6"/>
    <dgm:cxn modelId="{ECCCB190-2667-458E-BF68-CB97C861C19D}" type="presParOf" srcId="{B4AC8EF8-187D-4A69-97F5-488218F7E1F7}" destId="{9DF1C98A-AF17-4FBD-BCF1-2C335D1BFE32}" srcOrd="2" destOrd="0" presId="urn:microsoft.com/office/officeart/2005/8/layout/hList6"/>
    <dgm:cxn modelId="{48D7B578-457E-4251-9EB7-B52DEFBE327F}" type="presParOf" srcId="{B4AC8EF8-187D-4A69-97F5-488218F7E1F7}" destId="{D2673C35-29E6-48E1-982F-E955B3148D7A}" srcOrd="3" destOrd="0" presId="urn:microsoft.com/office/officeart/2005/8/layout/hList6"/>
    <dgm:cxn modelId="{676A00E7-583E-4B27-BE49-383DBCDC4AFD}" type="presParOf" srcId="{B4AC8EF8-187D-4A69-97F5-488218F7E1F7}" destId="{C098DD11-BA45-4332-91F6-622BE1975EB9}" srcOrd="4" destOrd="0" presId="urn:microsoft.com/office/officeart/2005/8/layout/hList6"/>
    <dgm:cxn modelId="{22164A27-6B66-4B22-858B-785EC5B53358}" type="presParOf" srcId="{B4AC8EF8-187D-4A69-97F5-488218F7E1F7}" destId="{9E32BB46-1A22-40AC-AC0B-67799738CCF3}" srcOrd="5" destOrd="0" presId="urn:microsoft.com/office/officeart/2005/8/layout/hList6"/>
    <dgm:cxn modelId="{555DB3C9-16A4-4731-86DE-D12A2F96AF86}" type="presParOf" srcId="{B4AC8EF8-187D-4A69-97F5-488218F7E1F7}" destId="{3D5FA71E-5C16-4236-A82F-52F7BE2DB60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1C98A-AF17-4FBD-BCF1-2C335D1BFE32}">
      <dsp:nvSpPr>
        <dsp:cNvPr id="0" name=""/>
        <dsp:cNvSpPr/>
      </dsp:nvSpPr>
      <dsp:spPr>
        <a:xfrm rot="16200000">
          <a:off x="-815497" y="818401"/>
          <a:ext cx="3744686" cy="2107883"/>
        </a:xfrm>
        <a:prstGeom prst="flowChartManualOperation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Attālinātās mācības</a:t>
          </a:r>
          <a:endParaRPr lang="en-GB" sz="18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Kvalitatīvās izpētes starprezultāti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Ieteikumi turpmākajam darbam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5400000">
        <a:off x="2904" y="748937"/>
        <a:ext cx="2107883" cy="2246812"/>
      </dsp:txXfrm>
    </dsp:sp>
    <dsp:sp modelId="{C098DD11-BA45-4332-91F6-622BE1975EB9}">
      <dsp:nvSpPr>
        <dsp:cNvPr id="0" name=""/>
        <dsp:cNvSpPr/>
      </dsp:nvSpPr>
      <dsp:spPr>
        <a:xfrm rot="16200000">
          <a:off x="3552135" y="987347"/>
          <a:ext cx="3744686" cy="176999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IKVD aktualitātes</a:t>
          </a:r>
          <a:endParaRPr lang="en-GB" sz="18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Direktoru klubs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Direktoru vietnieku klubs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Citas aktivitātes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5400000">
        <a:off x="4539482" y="748937"/>
        <a:ext cx="1769991" cy="2246812"/>
      </dsp:txXfrm>
    </dsp:sp>
    <dsp:sp modelId="{3D5FA71E-5C16-4236-A82F-52F7BE2DB602}">
      <dsp:nvSpPr>
        <dsp:cNvPr id="0" name=""/>
        <dsp:cNvSpPr/>
      </dsp:nvSpPr>
      <dsp:spPr>
        <a:xfrm rot="16200000">
          <a:off x="5406944" y="987347"/>
          <a:ext cx="3744686" cy="176999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PuMPuRS</a:t>
          </a:r>
          <a:endParaRPr lang="en-GB" sz="18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Starpposma pētījums</a:t>
          </a:r>
          <a:endParaRPr lang="en-GB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Ieguvumi un izaicinājumi</a:t>
          </a:r>
          <a:endParaRPr lang="en-GB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Projekta ilgtspēja</a:t>
          </a:r>
          <a:endParaRPr lang="en-GB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5400000">
        <a:off x="6394291" y="748937"/>
        <a:ext cx="1769991" cy="2246812"/>
      </dsp:txXfrm>
    </dsp:sp>
    <dsp:sp modelId="{5D5DBCCC-0E5A-401E-BF0C-949B39CE0C55}">
      <dsp:nvSpPr>
        <dsp:cNvPr id="0" name=""/>
        <dsp:cNvSpPr/>
      </dsp:nvSpPr>
      <dsp:spPr>
        <a:xfrm rot="16200000">
          <a:off x="1460845" y="816162"/>
          <a:ext cx="3744686" cy="211236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209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b="1" kern="1200" dirty="0">
              <a:latin typeface="Verdana" panose="020B0604030504040204" pitchFamily="34" charset="0"/>
              <a:ea typeface="Verdana" panose="020B0604030504040204" pitchFamily="34" charset="0"/>
            </a:rPr>
            <a:t>Pārmaiņas akreditācijā</a:t>
          </a:r>
          <a:endParaRPr lang="en-GB" sz="21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1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lv-LV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Akreditācija 2020./2021.m.g.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lv-LV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MK noteikumu projekts</a:t>
          </a:r>
          <a:endParaRPr lang="en-GB" sz="1600" kern="12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5400000">
        <a:off x="2277007" y="748937"/>
        <a:ext cx="2112361" cy="2246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DA5CB-5050-47E7-99FE-B674137DCF59}">
      <dsp:nvSpPr>
        <dsp:cNvPr id="0" name=""/>
        <dsp:cNvSpPr/>
      </dsp:nvSpPr>
      <dsp:spPr>
        <a:xfrm>
          <a:off x="1448" y="951241"/>
          <a:ext cx="1928746" cy="19287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6B663-D099-462C-AB63-271EA224AF71}">
      <dsp:nvSpPr>
        <dsp:cNvPr id="0" name=""/>
        <dsp:cNvSpPr/>
      </dsp:nvSpPr>
      <dsp:spPr>
        <a:xfrm>
          <a:off x="192550" y="2504885"/>
          <a:ext cx="2088176" cy="248916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>
              <a:latin typeface="Verdana" panose="020B0604030504040204" pitchFamily="34" charset="0"/>
              <a:ea typeface="Verdana" panose="020B0604030504040204" pitchFamily="34" charset="0"/>
            </a:rPr>
            <a:t>Izpētes laiks</a:t>
          </a:r>
          <a:endParaRPr lang="en-GB" sz="21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2020.gada aprīlis – jūnijs (I posms)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2020./2021. m g. (II posms)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53711" y="2566046"/>
        <a:ext cx="1965854" cy="2366840"/>
      </dsp:txXfrm>
    </dsp:sp>
    <dsp:sp modelId="{BCC916E7-E91F-41C8-B281-58AF7422BB3C}">
      <dsp:nvSpPr>
        <dsp:cNvPr id="0" name=""/>
        <dsp:cNvSpPr/>
      </dsp:nvSpPr>
      <dsp:spPr>
        <a:xfrm rot="21578937">
          <a:off x="2329610" y="1674309"/>
          <a:ext cx="399426" cy="463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329611" y="1767366"/>
        <a:ext cx="279598" cy="278070"/>
      </dsp:txXfrm>
    </dsp:sp>
    <dsp:sp modelId="{3CB10DC6-19CD-4BF1-A220-460368341F77}">
      <dsp:nvSpPr>
        <dsp:cNvPr id="0" name=""/>
        <dsp:cNvSpPr/>
      </dsp:nvSpPr>
      <dsp:spPr>
        <a:xfrm>
          <a:off x="3071393" y="932431"/>
          <a:ext cx="1928746" cy="19287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F20E3-844D-4438-89C6-FFF154F662C7}">
      <dsp:nvSpPr>
        <dsp:cNvPr id="0" name=""/>
        <dsp:cNvSpPr/>
      </dsp:nvSpPr>
      <dsp:spPr>
        <a:xfrm>
          <a:off x="3331447" y="2451502"/>
          <a:ext cx="1928746" cy="256440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>
              <a:latin typeface="Verdana" panose="020B0604030504040204" pitchFamily="34" charset="0"/>
              <a:ea typeface="Verdana" panose="020B0604030504040204" pitchFamily="34" charset="0"/>
            </a:rPr>
            <a:t>Izglītības iestādes</a:t>
          </a:r>
          <a:endParaRPr lang="en-GB" sz="21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Vispārējā izglītībā </a:t>
          </a:r>
          <a:r>
            <a:rPr lang="lv-LV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… 64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Profesionālajā izglītībā </a:t>
          </a:r>
          <a:r>
            <a:rPr lang="lv-LV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… 56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87938" y="2507993"/>
        <a:ext cx="1815764" cy="2451421"/>
      </dsp:txXfrm>
    </dsp:sp>
    <dsp:sp modelId="{5C57D175-CD02-4D98-BA05-EC1E99F4A164}">
      <dsp:nvSpPr>
        <dsp:cNvPr id="0" name=""/>
        <dsp:cNvSpPr/>
      </dsp:nvSpPr>
      <dsp:spPr>
        <a:xfrm rot="21426508">
          <a:off x="5371422" y="1588220"/>
          <a:ext cx="371992" cy="463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217566"/>
            <a:satOff val="-5929"/>
            <a:lumOff val="320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371493" y="1683725"/>
        <a:ext cx="260394" cy="278070"/>
      </dsp:txXfrm>
    </dsp:sp>
    <dsp:sp modelId="{2A12A8E2-74C0-4AB8-84FF-4C382D9FAE97}">
      <dsp:nvSpPr>
        <dsp:cNvPr id="0" name=""/>
        <dsp:cNvSpPr/>
      </dsp:nvSpPr>
      <dsp:spPr>
        <a:xfrm>
          <a:off x="6061622" y="781395"/>
          <a:ext cx="1928746" cy="19287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5E21C-EDB0-4840-B742-6C50B509723B}">
      <dsp:nvSpPr>
        <dsp:cNvPr id="0" name=""/>
        <dsp:cNvSpPr/>
      </dsp:nvSpPr>
      <dsp:spPr>
        <a:xfrm>
          <a:off x="6293401" y="1825773"/>
          <a:ext cx="1928746" cy="316854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>
              <a:latin typeface="Verdana" panose="020B0604030504040204" pitchFamily="34" charset="0"/>
              <a:ea typeface="Verdana" panose="020B0604030504040204" pitchFamily="34" charset="0"/>
            </a:rPr>
            <a:t>Izpētes metodika</a:t>
          </a:r>
          <a:endParaRPr lang="en-GB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</a:rPr>
            <a:t>Daļēji strukturētas intervijas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</a:rPr>
            <a:t>Direktors, </a:t>
          </a:r>
          <a:r>
            <a:rPr lang="lv-LV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direktora </a:t>
          </a: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</a:rPr>
            <a:t>vietnieki, vecāki, pedagogi, izglītojamie, atbalsta personāls, dibinātājs</a:t>
          </a:r>
          <a:endParaRPr lang="en-GB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349892" y="1882264"/>
        <a:ext cx="1815764" cy="3055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58C82-726C-44A2-814C-1C36309ED9AD}">
      <dsp:nvSpPr>
        <dsp:cNvPr id="0" name=""/>
        <dsp:cNvSpPr/>
      </dsp:nvSpPr>
      <dsp:spPr>
        <a:xfrm rot="16200000">
          <a:off x="1501234" y="763364"/>
          <a:ext cx="3744686" cy="2217957"/>
        </a:xfrm>
        <a:prstGeom prst="flowChartManualOperation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Pārmaiņas akreditācijā</a:t>
          </a:r>
          <a:endParaRPr lang="en-GB" sz="18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lv-LV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Akreditācija </a:t>
          </a: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2020./2021.m.g</a:t>
          </a:r>
          <a:r>
            <a:rPr lang="lv-LV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lv-LV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MK noteikumu projekts</a:t>
          </a:r>
          <a:endParaRPr lang="en-GB" sz="1600" kern="12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5400000">
        <a:off x="2264598" y="748937"/>
        <a:ext cx="2217957" cy="2246812"/>
      </dsp:txXfrm>
    </dsp:sp>
    <dsp:sp modelId="{5BF52A43-BA7D-435A-AB15-1ED983792BD6}">
      <dsp:nvSpPr>
        <dsp:cNvPr id="0" name=""/>
        <dsp:cNvSpPr/>
      </dsp:nvSpPr>
      <dsp:spPr>
        <a:xfrm rot="16200000">
          <a:off x="-836204" y="836204"/>
          <a:ext cx="3744686" cy="207227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72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200" b="1" kern="1200" dirty="0">
              <a:latin typeface="Verdana" panose="020B0604030504040204" pitchFamily="34" charset="0"/>
              <a:ea typeface="Verdana" panose="020B0604030504040204" pitchFamily="34" charset="0"/>
            </a:rPr>
            <a:t>Attālinātās mācības</a:t>
          </a:r>
          <a:endParaRPr lang="en-GB" sz="22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700" kern="1200" dirty="0">
              <a:latin typeface="Verdana" panose="020B0604030504040204" pitchFamily="34" charset="0"/>
              <a:ea typeface="Verdana" panose="020B0604030504040204" pitchFamily="34" charset="0"/>
            </a:rPr>
            <a:t>Kvalitatīvās izpētes starprezultāti</a:t>
          </a:r>
          <a:endParaRPr lang="en-GB" sz="17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7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Ieteikumi turpmākajam darbam</a:t>
          </a:r>
          <a:endParaRPr lang="en-GB" sz="17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5400000">
        <a:off x="1" y="748936"/>
        <a:ext cx="2072276" cy="2246812"/>
      </dsp:txXfrm>
    </dsp:sp>
    <dsp:sp modelId="{C098DD11-BA45-4332-91F6-622BE1975EB9}">
      <dsp:nvSpPr>
        <dsp:cNvPr id="0" name=""/>
        <dsp:cNvSpPr/>
      </dsp:nvSpPr>
      <dsp:spPr>
        <a:xfrm rot="16200000">
          <a:off x="3550122" y="1002296"/>
          <a:ext cx="3744686" cy="174009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b="1" kern="1200" dirty="0">
              <a:latin typeface="Verdana" panose="020B0604030504040204" pitchFamily="34" charset="0"/>
              <a:ea typeface="Verdana" panose="020B0604030504040204" pitchFamily="34" charset="0"/>
            </a:rPr>
            <a:t>IKVD</a:t>
          </a:r>
          <a:r>
            <a:rPr lang="lv-LV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700" b="1" kern="1200" dirty="0">
              <a:latin typeface="Verdana" panose="020B0604030504040204" pitchFamily="34" charset="0"/>
              <a:ea typeface="Verdana" panose="020B0604030504040204" pitchFamily="34" charset="0"/>
            </a:rPr>
            <a:t>aktualitātes</a:t>
          </a:r>
          <a:endParaRPr lang="en-GB" sz="17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Direktoru klubs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Direktoru vietnieku klubs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Citas aktivitātes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5400000">
        <a:off x="4552418" y="748937"/>
        <a:ext cx="1740093" cy="2246812"/>
      </dsp:txXfrm>
    </dsp:sp>
    <dsp:sp modelId="{3D5FA71E-5C16-4236-A82F-52F7BE2DB602}">
      <dsp:nvSpPr>
        <dsp:cNvPr id="0" name=""/>
        <dsp:cNvSpPr/>
      </dsp:nvSpPr>
      <dsp:spPr>
        <a:xfrm rot="16200000">
          <a:off x="5420724" y="1002296"/>
          <a:ext cx="3744686" cy="174009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PuMPuRS</a:t>
          </a:r>
          <a:endParaRPr lang="en-GB" sz="18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Starpposma pētījums</a:t>
          </a:r>
          <a:endParaRPr lang="en-GB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Ieguvumi un izaicinājumi</a:t>
          </a:r>
          <a:endParaRPr lang="en-GB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Projekta ilgtspēja</a:t>
          </a:r>
          <a:endParaRPr lang="en-GB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5400000">
        <a:off x="6423020" y="748937"/>
        <a:ext cx="1740093" cy="2246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68FC387-AA0F-42E9-9E67-2960D4A471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FC478AC-6775-4F9A-9B27-189191AC5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D5EAAE-D077-4424-A6C6-63C1BED0FD07}" type="datetimeFigureOut">
              <a:rPr lang="lv-LV"/>
              <a:pPr>
                <a:defRPr/>
              </a:pPr>
              <a:t>2020.08.20.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32938D3-B7AA-4BB4-8E7C-BB910CEC9C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896815-9C25-4F41-A6B9-8A35A0A6B3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5F18F7-5790-4EF4-BE8D-C8644D8338F6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8269FF8-ABD6-4A6D-9510-B0B417516B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 defTabSz="94042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B3D38E-790E-4715-9845-9570D55735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522" tIns="45761" rIns="91522" bIns="457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B873C04-4580-41A8-9B52-E05E202A0C40}" type="datetimeFigureOut">
              <a:rPr lang="lv-LV" altLang="lv-LV"/>
              <a:pPr>
                <a:defRPr/>
              </a:pPr>
              <a:t>2020.08.20.</a:t>
            </a:fld>
            <a:endParaRPr lang="lv-LV" alt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7958FB8-77CE-49BA-84BC-C8A26E668B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2" tIns="45761" rIns="91522" bIns="45761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DDE1728B-8FD2-4A72-A32B-EEADCE2C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522" tIns="45761" rIns="91522" bIns="4576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F780CD-935E-4EF2-9696-5D76FFA3F2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 defTabSz="94042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FC08B6-9E42-4287-B2ED-08E54B3DB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522" tIns="45761" rIns="91522" bIns="457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FF2E7D0-58EC-466C-881C-0580511746ED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5127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2E7D0-58EC-466C-881C-0580511746ED}" type="slidenum">
              <a:rPr lang="lv-LV" altLang="lv-LV" smtClean="0"/>
              <a:pPr/>
              <a:t>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17794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771AC509-D88F-4858-8D7B-F2B4203C6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D9EEF27E-A02E-4EFA-8264-9E7D878218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F43397D-822A-4E20-82EA-8DB32B43BB35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55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8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AEFE459F-73C5-46F2-9224-07723C8FE32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2266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F2BD26FD-358E-4A01-91CC-E25DCD4DEB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7900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706623ED-B3D5-4851-A711-8D8E37C8328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80372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9ECB33F8-DD0F-444F-B4A2-FB7354AEC43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79575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41DE5257-E81C-49EB-8C76-7D410AC31EB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4463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29CB4905-CA32-46B2-8CAA-EF7065C0E1C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20847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7F65F5D8-6E4B-4F15-9A28-01FA73059F3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61580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59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852932EE-72DE-413E-AAAF-452455938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90747B10-6D17-473B-BFCF-7AC6F360A0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4405611F-EE8A-45C1-A53F-E50B66B22074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6797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1AB04FB7-F91C-4861-A28B-6EA325C4C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FB479057-BB48-4B96-B0EC-0C7FE6DED2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90E9CD31-9F7D-42C8-A3D0-E0B581C6875A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0558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C9D19E-E420-462F-9686-35FE864BD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xmlns="" id="{9CF190EC-848B-469C-A5A7-12987F949B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7FB17F1B-8309-4071-AB00-1CF6B18CDA8F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9284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23262C27-A543-4DE2-8976-005CB17F0B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xmlns="" id="{452C96F7-EF76-461D-84B0-02B5AEA43B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A9908044-25A2-4510-B8F3-947C093AE6E3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235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5297B86F-A0EC-482A-A75C-FA6056F76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6106239A-F68F-4672-BD3F-2F118780D3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CB292204-7F98-4177-AE35-712F10B64ACB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8228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34920263-255E-4CF5-A9FE-9A44F2434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xmlns="" id="{FCF431AB-5468-4FDE-B89B-70665B7694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52C5A3D5-340F-4BCF-BCAD-3CD1D1C7E29F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652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E7ECD4-309A-4830-B9D1-DE9DE479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xmlns="" id="{D41CE790-6591-42C4-BBD9-3174A39400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DA3C780A-1536-40E0-B092-C7D74038CB31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3418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AC1A64D5-5CB8-49FF-89C3-960A7BB2C9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629124CF-05BD-4DBA-8A81-9DBAFD964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61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32B81C76-3BA5-496C-A574-7E98B656F9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991401C3-1327-4A47-9CF0-6262C84766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40A99D-A1F4-46FB-8F9C-0E15DE688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EB2302-C6ED-47E8-87B5-4AA9B6366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96DFBA-D120-4883-B139-7D9E2C2E8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28B2A82-BBAB-4278-947C-90E5616B380B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5" r:id="rId1"/>
    <p:sldLayoutId id="2147486126" r:id="rId2"/>
    <p:sldLayoutId id="2147486127" r:id="rId3"/>
    <p:sldLayoutId id="2147486128" r:id="rId4"/>
    <p:sldLayoutId id="2147486129" r:id="rId5"/>
    <p:sldLayoutId id="2147486130" r:id="rId6"/>
    <p:sldLayoutId id="2147486131" r:id="rId7"/>
    <p:sldLayoutId id="2147486132" r:id="rId8"/>
    <p:sldLayoutId id="2147486133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D9D8B0-8756-43FD-B92E-5CA8E1C3B105}" type="datetime1">
              <a:rPr lang="en-US" altLang="lv-LV"/>
              <a:pPr>
                <a:defRPr/>
              </a:pPr>
              <a:t>8/20/2020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AD2C14-0FCF-42E0-9E99-8C0666F6D8E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6352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5" r:id="rId1"/>
    <p:sldLayoutId id="2147486136" r:id="rId2"/>
    <p:sldLayoutId id="2147486137" r:id="rId3"/>
    <p:sldLayoutId id="2147486138" r:id="rId4"/>
    <p:sldLayoutId id="2147486139" r:id="rId5"/>
    <p:sldLayoutId id="2147486140" r:id="rId6"/>
    <p:sldLayoutId id="2147486141" r:id="rId7"/>
    <p:sldLayoutId id="2147486142" r:id="rId8"/>
    <p:sldLayoutId id="214748614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pasnovertejums@ikvd.gov.l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vd.gov.lv/" TargetMode="External"/><Relationship Id="rId2" Type="http://schemas.openxmlformats.org/officeDocument/2006/relationships/hyperlink" Target="mailto:ikvd@ikvd.gov.l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075DCBFE-684A-4C70-A46A-26E099CB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519488"/>
            <a:ext cx="8170862" cy="11858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lv-LV" altLang="lv-LV" sz="2800" dirty="0" smtClean="0">
                <a:solidFill>
                  <a:srgbClr val="7030A0"/>
                </a:solidFill>
                <a:ea typeface="MS PGothic" panose="020B0600070205080204" pitchFamily="34" charset="-128"/>
              </a:rPr>
              <a:t>Izglītības </a:t>
            </a:r>
            <a:r>
              <a:rPr lang="lv-LV" altLang="lv-LV" sz="2800" dirty="0">
                <a:solidFill>
                  <a:srgbClr val="7030A0"/>
                </a:solidFill>
                <a:ea typeface="MS PGothic" panose="020B0600070205080204" pitchFamily="34" charset="-128"/>
              </a:rPr>
              <a:t>kvalitātes valsts dienesta aktualitātes 2020./</a:t>
            </a:r>
            <a:r>
              <a:rPr lang="lv-LV" altLang="lv-LV" sz="2800" dirty="0" smtClean="0">
                <a:solidFill>
                  <a:srgbClr val="7030A0"/>
                </a:solidFill>
                <a:ea typeface="MS PGothic" panose="020B0600070205080204" pitchFamily="34" charset="-128"/>
              </a:rPr>
              <a:t>2021.mācību gadā</a:t>
            </a:r>
            <a:endParaRPr lang="lv-LV" altLang="lv-LV" sz="2400" dirty="0">
              <a:solidFill>
                <a:srgbClr val="7030A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1267" name="Title 1">
            <a:extLst>
              <a:ext uri="{FF2B5EF4-FFF2-40B4-BE49-F238E27FC236}">
                <a16:creationId xmlns:a16="http://schemas.microsoft.com/office/drawing/2014/main" xmlns="" id="{33FA0955-4413-464D-AE08-BC2278E29B26}"/>
              </a:ext>
            </a:extLst>
          </p:cNvPr>
          <p:cNvSpPr txBox="1">
            <a:spLocks/>
          </p:cNvSpPr>
          <p:nvPr/>
        </p:nvSpPr>
        <p:spPr bwMode="auto">
          <a:xfrm>
            <a:off x="830263" y="4940300"/>
            <a:ext cx="817086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lv-LV" altLang="lv-LV" sz="2400" b="1">
                <a:solidFill>
                  <a:srgbClr val="7030A0"/>
                </a:solidFill>
                <a:latin typeface="Verdana" panose="020B0604030504040204" pitchFamily="34" charset="0"/>
              </a:rPr>
              <a:t>vadītāja Inita Juhņēviča</a:t>
            </a:r>
            <a:endParaRPr lang="lv-LV" altLang="lv-LV" sz="2000" b="1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Virsraksts 1">
            <a:extLst>
              <a:ext uri="{FF2B5EF4-FFF2-40B4-BE49-F238E27FC236}">
                <a16:creationId xmlns:a16="http://schemas.microsoft.com/office/drawing/2014/main" xmlns="" id="{B26E7BD0-3F79-4CBD-ABC3-BFAFFCAE8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658585"/>
            <a:ext cx="6096000" cy="859971"/>
          </a:xfrm>
        </p:spPr>
        <p:txBody>
          <a:bodyPr/>
          <a:lstStyle/>
          <a:p>
            <a:pPr algn="r"/>
            <a:r>
              <a:rPr lang="lv-LV" altLang="lv-LV" dirty="0" smtClean="0">
                <a:solidFill>
                  <a:srgbClr val="7030A0"/>
                </a:solidFill>
                <a:ea typeface="MS PGothic" panose="020B0600070205080204" pitchFamily="34" charset="-128"/>
              </a:rPr>
              <a:t>Akreditācija </a:t>
            </a:r>
            <a:r>
              <a:rPr lang="lv-LV" altLang="lv-LV" dirty="0">
                <a:solidFill>
                  <a:srgbClr val="7030A0"/>
                </a:solidFill>
                <a:ea typeface="MS PGothic" panose="020B0600070205080204" pitchFamily="34" charset="-128"/>
              </a:rPr>
              <a:t>2020./</a:t>
            </a:r>
            <a:r>
              <a:rPr lang="lv-LV" altLang="lv-LV" dirty="0" smtClean="0">
                <a:solidFill>
                  <a:srgbClr val="7030A0"/>
                </a:solidFill>
                <a:ea typeface="MS PGothic" panose="020B0600070205080204" pitchFamily="34" charset="-128"/>
              </a:rPr>
              <a:t>2021.m.g</a:t>
            </a:r>
            <a:r>
              <a:rPr lang="lv-LV" altLang="lv-LV" dirty="0">
                <a:solidFill>
                  <a:srgbClr val="7030A0"/>
                </a:solidFill>
                <a:ea typeface="MS PGothic" panose="020B0600070205080204" pitchFamily="34" charset="-128"/>
              </a:rPr>
              <a:t>.</a:t>
            </a:r>
            <a:endParaRPr lang="en-GB" altLang="lv-LV" dirty="0">
              <a:solidFill>
                <a:srgbClr val="7030A0"/>
              </a:solidFill>
              <a:ea typeface="MS PGothic" panose="020B0600070205080204" pitchFamily="34" charset="-128"/>
            </a:endParaRPr>
          </a:p>
        </p:txBody>
      </p:sp>
      <p:sp>
        <p:nvSpPr>
          <p:cNvPr id="21507" name="Slaida numura vietturis 5">
            <a:extLst>
              <a:ext uri="{FF2B5EF4-FFF2-40B4-BE49-F238E27FC236}">
                <a16:creationId xmlns:a16="http://schemas.microsoft.com/office/drawing/2014/main" xmlns="" id="{5EF071B0-841B-4173-80C5-7F760116A1E0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8382000" y="6403924"/>
            <a:ext cx="457200" cy="2254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7BA4FD-B442-42A8-ADAD-18CCE10C7F2F}" type="slidenum">
              <a:rPr lang="en-US" altLang="lv-LV"/>
              <a:pPr/>
              <a:t>10</a:t>
            </a:fld>
            <a:endParaRPr lang="en-US" altLang="lv-LV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D54DF1F-D219-47A1-AB93-396F62B31D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998717"/>
              </p:ext>
            </p:extLst>
          </p:nvPr>
        </p:nvGraphicFramePr>
        <p:xfrm>
          <a:off x="879987" y="1750961"/>
          <a:ext cx="7654413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99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Virsraksts 1">
            <a:extLst>
              <a:ext uri="{FF2B5EF4-FFF2-40B4-BE49-F238E27FC236}">
                <a16:creationId xmlns:a16="http://schemas.microsoft.com/office/drawing/2014/main" xmlns="" id="{BEDEB29D-E3C2-4DD9-99C8-CCDD2906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631825"/>
            <a:ext cx="6096000" cy="1036638"/>
          </a:xfrm>
        </p:spPr>
        <p:txBody>
          <a:bodyPr>
            <a:normAutofit fontScale="90000"/>
          </a:bodyPr>
          <a:lstStyle/>
          <a:p>
            <a:pPr algn="r"/>
            <a:r>
              <a:rPr lang="lv-LV" altLang="en-US" sz="2200">
                <a:solidFill>
                  <a:srgbClr val="7030A0"/>
                </a:solidFill>
                <a:ea typeface="MS PGothic" panose="020B0600070205080204" pitchFamily="34" charset="-128"/>
              </a:rPr>
              <a:t>Pārmaiņas akreditācijā, izglītības iestāžu vadītāju vērtēšanā:</a:t>
            </a:r>
            <a:br>
              <a:rPr lang="lv-LV" altLang="en-US" sz="2200">
                <a:solidFill>
                  <a:srgbClr val="7030A0"/>
                </a:solidFill>
                <a:ea typeface="MS PGothic" panose="020B0600070205080204" pitchFamily="34" charset="-128"/>
              </a:rPr>
            </a:br>
            <a:r>
              <a:rPr lang="lv-LV" altLang="en-US" sz="2200">
                <a:solidFill>
                  <a:srgbClr val="7030A0"/>
                </a:solidFill>
                <a:ea typeface="MS PGothic" panose="020B0600070205080204" pitchFamily="34" charset="-128"/>
              </a:rPr>
              <a:t> MK noteikumu projekts (I)</a:t>
            </a:r>
          </a:p>
        </p:txBody>
      </p:sp>
      <p:sp>
        <p:nvSpPr>
          <p:cNvPr id="13315" name="Slaida numura vietturis 5">
            <a:extLst>
              <a:ext uri="{FF2B5EF4-FFF2-40B4-BE49-F238E27FC236}">
                <a16:creationId xmlns:a16="http://schemas.microsoft.com/office/drawing/2014/main" xmlns="" id="{18A2D29A-D9AF-45DF-8916-0BB5562D40F5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8663608" y="6366828"/>
            <a:ext cx="41081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DB4FD44-ACDB-4D8A-BC71-37736C53FA52}" type="slidenum">
              <a:rPr lang="en-US" altLang="lv-LV"/>
              <a:pPr/>
              <a:t>11</a:t>
            </a:fld>
            <a:endParaRPr lang="en-US" altLang="lv-LV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7900F284-93F2-4370-9131-2BA92817D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64953"/>
              </p:ext>
            </p:extLst>
          </p:nvPr>
        </p:nvGraphicFramePr>
        <p:xfrm>
          <a:off x="367749" y="1789113"/>
          <a:ext cx="8398564" cy="4730115"/>
        </p:xfrm>
        <a:graphic>
          <a:graphicData uri="http://schemas.openxmlformats.org/drawingml/2006/table">
            <a:tbl>
              <a:tblPr/>
              <a:tblGrid>
                <a:gridCol w="8398564">
                  <a:extLst>
                    <a:ext uri="{9D8B030D-6E8A-4147-A177-3AD203B41FA5}">
                      <a16:colId xmlns:a16="http://schemas.microsoft.com/office/drawing/2014/main" xmlns="" val="3123149986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MK noteikumu projekts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258545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Izglītības iestāde analizē savu darbību un katru gadu līdz </a:t>
                      </a:r>
                      <a:r>
                        <a:rPr kumimoji="0" lang="lv-LV" altLang="lv-LV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1. oktobrim</a:t>
                      </a:r>
                      <a:r>
                        <a:rPr kumimoji="0" lang="lv-LV" altLang="lv-LV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lv-LV" altLang="lv-LV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iesniedz dienestā </a:t>
                      </a:r>
                      <a:r>
                        <a:rPr kumimoji="0" lang="lv-LV" altLang="lv-LV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ar dibinātāju saskaņotu izglītības iestādes </a:t>
                      </a:r>
                      <a:r>
                        <a:rPr kumimoji="0" lang="lv-LV" altLang="lv-LV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pašnovērtējuma ziņojumu </a:t>
                      </a:r>
                      <a:r>
                        <a:rPr kumimoji="0" lang="lv-LV" altLang="lv-LV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(par 2019./2020.m.g. iesūtot e-pastā </a:t>
                      </a:r>
                      <a:r>
                        <a:rPr kumimoji="0" lang="lv-LV" altLang="lv-LV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hlinkClick r:id="rId2"/>
                        </a:rPr>
                        <a:t>pasnovertejums@ikvd.gov.lv</a:t>
                      </a:r>
                      <a:r>
                        <a:rPr kumimoji="0" lang="lv-LV" altLang="lv-LV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).</a:t>
                      </a:r>
                      <a:endParaRPr kumimoji="0" lang="lv-LV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646076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1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Pašnovērtējuma ziņojumā </a:t>
                      </a:r>
                      <a:r>
                        <a:rPr lang="lv-LV" sz="16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tiek </a:t>
                      </a:r>
                      <a:r>
                        <a:rPr lang="lv-LV" sz="1600" b="1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atjaunota vispārējā daļa un 2-3 jomas</a:t>
                      </a:r>
                      <a:r>
                        <a:rPr lang="lv-LV" sz="16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pēc skolas izvēles. </a:t>
                      </a:r>
                      <a:r>
                        <a:rPr lang="lv-LV" sz="16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Atjaunojot, </a:t>
                      </a:r>
                      <a:r>
                        <a:rPr lang="lv-LV" sz="1600" b="0" i="0" u="sng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aicinām un iesakām izvēlēties analītisku formu</a:t>
                      </a:r>
                      <a:r>
                        <a:rPr lang="lv-LV" sz="16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.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6948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395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Izglītības iestādes pašnovērtējuma ziņojumam ir </a:t>
                      </a:r>
                      <a:r>
                        <a:rPr kumimoji="0" lang="lv-LV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publiskojamā un nepubliskojamā daļa</a:t>
                      </a:r>
                      <a:r>
                        <a:rPr kumimoji="0" lang="lv-LV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.</a:t>
                      </a:r>
                    </a:p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7958658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2020./</a:t>
                      </a: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2021.m.g</a:t>
                      </a:r>
                      <a:r>
                        <a:rPr kumimoji="0" lang="lv-LV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. izglītības iestādes </a:t>
                      </a: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veic padziļinātu </a:t>
                      </a:r>
                      <a:r>
                        <a:rPr kumimoji="0" lang="lv-LV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pašnovērtēšanu</a:t>
                      </a: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lv-LV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četros kritērijos: </a:t>
                      </a:r>
                      <a:r>
                        <a:rPr kumimoji="0" lang="lv-LV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administratīvā efektivitāte, vadības profesionālā darbība, atbalsts un sadarbība, skolotāju profesionālā kapacitāte</a:t>
                      </a:r>
                      <a:r>
                        <a:rPr kumimoji="0" lang="lv-LV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601865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2020.gada </a:t>
                      </a:r>
                      <a:r>
                        <a:rPr kumimoji="0" lang="lv-LV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11.septembrī </a:t>
                      </a:r>
                      <a:r>
                        <a:rPr kumimoji="0" lang="lv-LV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būs IKVD </a:t>
                      </a:r>
                      <a:r>
                        <a:rPr kumimoji="0" lang="lv-LV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tiešsaiste</a:t>
                      </a:r>
                      <a:r>
                        <a:rPr kumimoji="0" lang="lv-LV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kursi </a:t>
                      </a:r>
                      <a:r>
                        <a:rPr kumimoji="0" lang="lv-LV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«Izglītības iestādes darbības tiesiskie pamati</a:t>
                      </a: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», </a:t>
                      </a:r>
                      <a:r>
                        <a:rPr kumimoji="0" lang="lv-LV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kuros </a:t>
                      </a:r>
                      <a:r>
                        <a:rPr kumimoji="0" lang="lv-LV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tiks skaidrota pašvērtēšanas jaunā kārtība</a:t>
                      </a:r>
                      <a:r>
                        <a:rPr kumimoji="0" lang="lv-LV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, sākot ar 2020./</a:t>
                      </a: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2021.m.g</a:t>
                      </a:r>
                      <a:r>
                        <a:rPr kumimoji="0" lang="lv-LV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.</a:t>
                      </a:r>
                    </a:p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54033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Virsraksts 1">
            <a:extLst>
              <a:ext uri="{FF2B5EF4-FFF2-40B4-BE49-F238E27FC236}">
                <a16:creationId xmlns:a16="http://schemas.microsoft.com/office/drawing/2014/main" xmlns="" id="{8F36FECD-8390-46BE-83E0-82033E9D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631825"/>
            <a:ext cx="6096000" cy="1036638"/>
          </a:xfrm>
        </p:spPr>
        <p:txBody>
          <a:bodyPr>
            <a:normAutofit fontScale="90000"/>
          </a:bodyPr>
          <a:lstStyle/>
          <a:p>
            <a:pPr algn="r"/>
            <a:r>
              <a:rPr lang="lv-LV" altLang="en-US" sz="2200" dirty="0">
                <a:solidFill>
                  <a:srgbClr val="7030A0"/>
                </a:solidFill>
                <a:ea typeface="MS PGothic" panose="020B0600070205080204" pitchFamily="34" charset="-128"/>
              </a:rPr>
              <a:t>Pārmaiņas akreditācijā, izglītības iestāžu vadītāju vērtēšanā:</a:t>
            </a:r>
            <a:br>
              <a:rPr lang="lv-LV" altLang="en-US" sz="2200" dirty="0">
                <a:solidFill>
                  <a:srgbClr val="7030A0"/>
                </a:solidFill>
                <a:ea typeface="MS PGothic" panose="020B0600070205080204" pitchFamily="34" charset="-128"/>
              </a:rPr>
            </a:br>
            <a:r>
              <a:rPr lang="lv-LV" altLang="en-US" sz="2200" dirty="0">
                <a:solidFill>
                  <a:srgbClr val="7030A0"/>
                </a:solidFill>
                <a:ea typeface="MS PGothic" panose="020B0600070205080204" pitchFamily="34" charset="-128"/>
              </a:rPr>
              <a:t> MK noteikumu projekts (</a:t>
            </a:r>
            <a:r>
              <a:rPr lang="lv-LV" altLang="en-US" sz="2200" dirty="0" smtClean="0">
                <a:solidFill>
                  <a:srgbClr val="7030A0"/>
                </a:solidFill>
                <a:ea typeface="MS PGothic" panose="020B0600070205080204" pitchFamily="34" charset="-128"/>
              </a:rPr>
              <a:t>II)</a:t>
            </a:r>
            <a:endParaRPr lang="lv-LV" altLang="en-US" sz="2200" dirty="0">
              <a:solidFill>
                <a:srgbClr val="7030A0"/>
              </a:solidFill>
              <a:ea typeface="MS PGothic" panose="020B0600070205080204" pitchFamily="34" charset="-128"/>
            </a:endParaRPr>
          </a:p>
        </p:txBody>
      </p:sp>
      <p:sp>
        <p:nvSpPr>
          <p:cNvPr id="16387" name="Slaida numura vietturis 5">
            <a:extLst>
              <a:ext uri="{FF2B5EF4-FFF2-40B4-BE49-F238E27FC236}">
                <a16:creationId xmlns:a16="http://schemas.microsoft.com/office/drawing/2014/main" xmlns="" id="{FEFAC4E5-065A-495C-B6C5-17826A224A1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01A2486-2A82-48F9-B85C-5F1C21BBA310}" type="slidenum">
              <a:rPr lang="en-US" altLang="lv-LV"/>
              <a:pPr/>
              <a:t>12</a:t>
            </a:fld>
            <a:endParaRPr lang="en-US" altLang="lv-LV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46495D53-44F1-4CFE-83D0-9038968A2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209395"/>
              </p:ext>
            </p:extLst>
          </p:nvPr>
        </p:nvGraphicFramePr>
        <p:xfrm>
          <a:off x="221810" y="1849628"/>
          <a:ext cx="8686800" cy="4888992"/>
        </p:xfrm>
        <a:graphic>
          <a:graphicData uri="http://schemas.openxmlformats.org/drawingml/2006/table">
            <a:tbl>
              <a:tblPr/>
              <a:tblGrid>
                <a:gridCol w="8686800">
                  <a:extLst>
                    <a:ext uri="{9D8B030D-6E8A-4147-A177-3AD203B41FA5}">
                      <a16:colId xmlns:a16="http://schemas.microsoft.com/office/drawing/2014/main" xmlns="" val="2972772093"/>
                    </a:ext>
                  </a:extLst>
                </a:gridCol>
              </a:tblGrid>
              <a:tr h="216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Publiskojamā daļa</a:t>
                      </a:r>
                      <a:endParaRPr kumimoji="0" lang="lv-LV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317916"/>
                  </a:ext>
                </a:extLst>
              </a:tr>
              <a:tr h="3682404"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Izglītības iestādes vispārīgs raksturojums:</a:t>
                      </a:r>
                    </a:p>
                    <a:p>
                      <a:pPr marL="0" marR="0" lvl="0" indent="2730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izglītojamo skaits, </a:t>
                      </a:r>
                    </a:p>
                    <a:p>
                      <a:pPr marL="0" marR="0" lvl="0" indent="2730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īstenotās izglītības programmas / vispārējā izglītībā piedāvātās izvēles daļas,</a:t>
                      </a:r>
                    </a:p>
                    <a:p>
                      <a:pPr marL="0" marR="0" lvl="0" indent="2730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pedagogu un atbalsta personāla nodrošinājums, </a:t>
                      </a:r>
                    </a:p>
                    <a:p>
                      <a:pPr marL="0" marR="0" lvl="0" indent="2730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informācija, kura atklāj izglītības iestādes prioritātes un sasniegtos rezultātus.</a:t>
                      </a:r>
                    </a:p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lv-LV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Izglītības iestādes pamatmērķi (misija, vīzija, vērtības, iepriekšējo mācību gada prioritātes un konkrēti rezultāti.</a:t>
                      </a:r>
                    </a:p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lv-LV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Kritēriju izvērtējums, stiprās puses un tālākās attīstības vajadzības.</a:t>
                      </a:r>
                    </a:p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lv-LV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Informācija par lielākajiem īstenotajiem projektiem (par iepriekšējo gadu), to īsa anotācija un rezultāti.</a:t>
                      </a:r>
                    </a:p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lv-LV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Informācija par institūcijām, ar kurām noslēgti sadarbības līgumi.</a:t>
                      </a:r>
                    </a:p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lv-LV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Audzināšanas darba prioritātes trīs gadiem un to ieviešana.</a:t>
                      </a:r>
                    </a:p>
                    <a:p>
                      <a:pPr marL="0" marR="0" lvl="0" indent="0" algn="l" defTabSz="938213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lv-LV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1039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59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Virsraksts 1">
            <a:extLst>
              <a:ext uri="{FF2B5EF4-FFF2-40B4-BE49-F238E27FC236}">
                <a16:creationId xmlns:a16="http://schemas.microsoft.com/office/drawing/2014/main" xmlns="" id="{8F36FECD-8390-46BE-83E0-82033E9D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631825"/>
            <a:ext cx="6096000" cy="1036638"/>
          </a:xfrm>
        </p:spPr>
        <p:txBody>
          <a:bodyPr>
            <a:normAutofit fontScale="90000"/>
          </a:bodyPr>
          <a:lstStyle/>
          <a:p>
            <a:pPr algn="r"/>
            <a:r>
              <a:rPr lang="lv-LV" altLang="en-US" sz="2200" dirty="0">
                <a:solidFill>
                  <a:srgbClr val="7030A0"/>
                </a:solidFill>
                <a:ea typeface="MS PGothic" panose="020B0600070205080204" pitchFamily="34" charset="-128"/>
              </a:rPr>
              <a:t>Pārmaiņas akreditācijā, izglītības iestāžu vadītāju vērtēšanā:</a:t>
            </a:r>
            <a:br>
              <a:rPr lang="lv-LV" altLang="en-US" sz="2200" dirty="0">
                <a:solidFill>
                  <a:srgbClr val="7030A0"/>
                </a:solidFill>
                <a:ea typeface="MS PGothic" panose="020B0600070205080204" pitchFamily="34" charset="-128"/>
              </a:rPr>
            </a:br>
            <a:r>
              <a:rPr lang="lv-LV" altLang="en-US" sz="2200" dirty="0">
                <a:solidFill>
                  <a:srgbClr val="7030A0"/>
                </a:solidFill>
                <a:ea typeface="MS PGothic" panose="020B0600070205080204" pitchFamily="34" charset="-128"/>
              </a:rPr>
              <a:t> MK noteikumu projekts (</a:t>
            </a:r>
            <a:r>
              <a:rPr lang="lv-LV" altLang="en-US" sz="2200" dirty="0" smtClean="0">
                <a:solidFill>
                  <a:srgbClr val="7030A0"/>
                </a:solidFill>
                <a:ea typeface="MS PGothic" panose="020B0600070205080204" pitchFamily="34" charset="-128"/>
              </a:rPr>
              <a:t>III)</a:t>
            </a:r>
            <a:endParaRPr lang="lv-LV" altLang="en-US" sz="2200" dirty="0">
              <a:solidFill>
                <a:srgbClr val="7030A0"/>
              </a:solidFill>
              <a:ea typeface="MS PGothic" panose="020B0600070205080204" pitchFamily="34" charset="-128"/>
            </a:endParaRPr>
          </a:p>
        </p:txBody>
      </p:sp>
      <p:sp>
        <p:nvSpPr>
          <p:cNvPr id="16387" name="Slaida numura vietturis 5">
            <a:extLst>
              <a:ext uri="{FF2B5EF4-FFF2-40B4-BE49-F238E27FC236}">
                <a16:creationId xmlns:a16="http://schemas.microsoft.com/office/drawing/2014/main" xmlns="" id="{FEFAC4E5-065A-495C-B6C5-17826A224A1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8534399" y="6324600"/>
            <a:ext cx="39093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01A2486-2A82-48F9-B85C-5F1C21BBA310}" type="slidenum">
              <a:rPr lang="en-US" altLang="lv-LV"/>
              <a:pPr/>
              <a:t>13</a:t>
            </a:fld>
            <a:endParaRPr lang="en-US" altLang="lv-LV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46495D53-44F1-4CFE-83D0-9038968A2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759479"/>
              </p:ext>
            </p:extLst>
          </p:nvPr>
        </p:nvGraphicFramePr>
        <p:xfrm>
          <a:off x="609600" y="1955800"/>
          <a:ext cx="8077200" cy="4165600"/>
        </p:xfrm>
        <a:graphic>
          <a:graphicData uri="http://schemas.openxmlformats.org/drawingml/2006/table">
            <a:tbl>
              <a:tblPr/>
              <a:tblGrid>
                <a:gridCol w="8077200">
                  <a:extLst>
                    <a:ext uri="{9D8B030D-6E8A-4147-A177-3AD203B41FA5}">
                      <a16:colId xmlns:a16="http://schemas.microsoft.com/office/drawing/2014/main" xmlns="" val="2972772093"/>
                    </a:ext>
                  </a:extLst>
                </a:gridCol>
              </a:tblGrid>
              <a:tr h="356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Nepubliskojamā daļa</a:t>
                      </a:r>
                      <a:endParaRPr kumimoji="0" lang="lv-LV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317916"/>
                  </a:ext>
                </a:extLst>
              </a:tr>
              <a:tr h="3809506"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lv-LV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endParaRPr kumimoji="0" lang="lv-LV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85750" marR="0" lvl="0" indent="-285750" algn="l" defTabSz="938213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lv-LV" altLang="lv-LV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MS PGothic" pitchFamily="34" charset="-128"/>
                          <a:cs typeface="Verdana" panose="020B0604030504040204" pitchFamily="34" charset="0"/>
                        </a:rPr>
                        <a:t>Katra kritērija kvantitatīvais un kvalitatīvais izvērtējums.</a:t>
                      </a:r>
                    </a:p>
                    <a:p>
                      <a:pPr marL="285750" marR="0" lvl="0" indent="-285750" algn="l" defTabSz="938213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lv-LV" altLang="lv-LV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MS PGothic" pitchFamily="34" charset="-128"/>
                        <a:cs typeface="Verdana" panose="020B0604030504040204" pitchFamily="34" charset="0"/>
                      </a:endParaRPr>
                    </a:p>
                    <a:p>
                      <a:pPr marL="285750" marR="0" lvl="0" indent="-285750" algn="l" defTabSz="938213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lv-LV" altLang="lv-LV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MS PGothic" pitchFamily="34" charset="-128"/>
                          <a:cs typeface="Verdana" panose="020B0604030504040204" pitchFamily="34" charset="0"/>
                        </a:rPr>
                        <a:t>Attīstības analīze (balstīta uz pašnovērtējumā iegūtajiem secinājumiem).</a:t>
                      </a:r>
                    </a:p>
                    <a:p>
                      <a:pPr marL="285750" marR="0" lvl="0" indent="-285750" algn="l" defTabSz="938213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lv-LV" altLang="lv-LV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MS PGothic" pitchFamily="34" charset="-128"/>
                        <a:cs typeface="Verdana" panose="020B0604030504040204" pitchFamily="34" charset="0"/>
                      </a:endParaRPr>
                    </a:p>
                    <a:p>
                      <a:pPr marL="285750" marR="0" lvl="0" indent="-285750" algn="l" defTabSz="938213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lv-LV" altLang="lv-LV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MS PGothic" pitchFamily="34" charset="-128"/>
                          <a:cs typeface="Verdana" panose="020B0604030504040204" pitchFamily="34" charset="0"/>
                        </a:rPr>
                        <a:t>Konstatētās grūtības izglītības iestādes darbībā un to risinājumi.</a:t>
                      </a:r>
                    </a:p>
                    <a:p>
                      <a:pPr marL="285750" marR="0" lvl="0" indent="-285750" algn="l" defTabSz="938213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lv-LV" altLang="lv-LV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MS PGothic" pitchFamily="34" charset="-128"/>
                        <a:cs typeface="Verdana" panose="020B0604030504040204" pitchFamily="34" charset="0"/>
                      </a:endParaRPr>
                    </a:p>
                    <a:p>
                      <a:pPr marL="285750" marR="0" lvl="0" indent="-285750" algn="l" defTabSz="938213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lv-LV" altLang="lv-LV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MS PGothic" pitchFamily="34" charset="-128"/>
                          <a:cs typeface="Verdana" panose="020B0604030504040204" pitchFamily="34" charset="0"/>
                        </a:rPr>
                        <a:t>Informācija par ziņojumā norādīto uzdevumu izpildi (ja attiecināms).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1039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101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Virsraksts 1">
            <a:extLst>
              <a:ext uri="{FF2B5EF4-FFF2-40B4-BE49-F238E27FC236}">
                <a16:creationId xmlns:a16="http://schemas.microsoft.com/office/drawing/2014/main" xmlns="" id="{8781F169-06DC-47CD-B836-5A6FA070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631825"/>
            <a:ext cx="6096000" cy="1036638"/>
          </a:xfrm>
        </p:spPr>
        <p:txBody>
          <a:bodyPr>
            <a:normAutofit fontScale="90000"/>
          </a:bodyPr>
          <a:lstStyle/>
          <a:p>
            <a:pPr algn="r"/>
            <a:r>
              <a:rPr lang="lv-LV" altLang="en-US" sz="2200" dirty="0">
                <a:solidFill>
                  <a:srgbClr val="7030A0"/>
                </a:solidFill>
                <a:ea typeface="MS PGothic" panose="020B0600070205080204" pitchFamily="34" charset="-128"/>
              </a:rPr>
              <a:t>Pārmaiņas akreditācijā, izglītības iestāžu vadītāju vērtēšanā:</a:t>
            </a:r>
            <a:br>
              <a:rPr lang="lv-LV" altLang="en-US" sz="2200" dirty="0">
                <a:solidFill>
                  <a:srgbClr val="7030A0"/>
                </a:solidFill>
                <a:ea typeface="MS PGothic" panose="020B0600070205080204" pitchFamily="34" charset="-128"/>
              </a:rPr>
            </a:br>
            <a:r>
              <a:rPr lang="lv-LV" altLang="en-US" sz="2200" dirty="0">
                <a:solidFill>
                  <a:srgbClr val="7030A0"/>
                </a:solidFill>
                <a:ea typeface="MS PGothic" panose="020B0600070205080204" pitchFamily="34" charset="-128"/>
              </a:rPr>
              <a:t> MK noteikumu projekts (</a:t>
            </a:r>
            <a:r>
              <a:rPr lang="lv-LV" altLang="en-US" sz="2200" dirty="0" smtClean="0">
                <a:solidFill>
                  <a:srgbClr val="7030A0"/>
                </a:solidFill>
                <a:ea typeface="MS PGothic" panose="020B0600070205080204" pitchFamily="34" charset="-128"/>
              </a:rPr>
              <a:t>IV)</a:t>
            </a:r>
            <a:endParaRPr lang="lv-LV" altLang="en-US" sz="2200" dirty="0">
              <a:solidFill>
                <a:srgbClr val="7030A0"/>
              </a:solidFill>
              <a:ea typeface="MS PGothic" panose="020B0600070205080204" pitchFamily="34" charset="-128"/>
            </a:endParaRPr>
          </a:p>
        </p:txBody>
      </p:sp>
      <p:sp>
        <p:nvSpPr>
          <p:cNvPr id="14339" name="Slaida numura vietturis 5">
            <a:extLst>
              <a:ext uri="{FF2B5EF4-FFF2-40B4-BE49-F238E27FC236}">
                <a16:creationId xmlns:a16="http://schemas.microsoft.com/office/drawing/2014/main" xmlns="" id="{44C1D739-B6A2-4F4A-BBF0-6D1FE4113B96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8534399" y="6324600"/>
            <a:ext cx="39093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CE2D9CD-1D20-461F-8EF8-65DEFDDA2293}" type="slidenum">
              <a:rPr lang="en-US" altLang="lv-LV"/>
              <a:pPr/>
              <a:t>14</a:t>
            </a:fld>
            <a:endParaRPr lang="en-US" altLang="lv-LV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CCC3464C-1CEB-4A70-BBC9-AFE45C643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694551"/>
              </p:ext>
            </p:extLst>
          </p:nvPr>
        </p:nvGraphicFramePr>
        <p:xfrm>
          <a:off x="467139" y="1824036"/>
          <a:ext cx="8378687" cy="4778374"/>
        </p:xfrm>
        <a:graphic>
          <a:graphicData uri="http://schemas.openxmlformats.org/drawingml/2006/table">
            <a:tbl>
              <a:tblPr/>
              <a:tblGrid>
                <a:gridCol w="8378687">
                  <a:extLst>
                    <a:ext uri="{9D8B030D-6E8A-4147-A177-3AD203B41FA5}">
                      <a16:colId xmlns:a16="http://schemas.microsoft.com/office/drawing/2014/main" xmlns="" val="822568135"/>
                    </a:ext>
                  </a:extLst>
                </a:gridCol>
              </a:tblGrid>
              <a:tr h="514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MK noteikumu projekts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5744928"/>
                  </a:ext>
                </a:extLst>
              </a:tr>
              <a:tr h="514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Dienests, uzsākot akreditāciju, izvērtē šādus dokumentus: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0332680"/>
                  </a:ext>
                </a:extLst>
              </a:tr>
              <a:tr h="3471229">
                <a:tc>
                  <a:txBody>
                    <a:bodyPr/>
                    <a:lstStyle>
                      <a:lvl1pPr marL="265113" indent="-26511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265113" marR="0" lvl="0" indent="-265113" algn="l" defTabSz="9382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lv-LV" altLang="lv-LV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nolikumu;</a:t>
                      </a:r>
                      <a:endParaRPr kumimoji="0" lang="en-GB" altLang="lv-LV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65113" marR="0" lvl="0" indent="-265113" algn="l" defTabSz="9382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lv-LV" altLang="lv-LV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pašnovērtējuma ziņojumu;</a:t>
                      </a:r>
                      <a:endParaRPr kumimoji="0" lang="en-GB" altLang="lv-LV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65113" marR="0" lvl="0" indent="-265113" algn="l" defTabSz="9382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lv-LV" altLang="lv-LV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pedagogu izglītību, profesionālo kvalifikāciju un profesionālās kompetences pilnveidi;</a:t>
                      </a:r>
                      <a:endParaRPr kumimoji="0" lang="en-GB" altLang="lv-LV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65113" marR="0" lvl="0" indent="-265113" algn="l" defTabSz="9382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lv-LV" altLang="lv-LV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datus par pedagogiem un tehniskajiem darbiniekiem no Sodu reģistra;</a:t>
                      </a:r>
                      <a:endParaRPr kumimoji="0" lang="en-GB" altLang="lv-LV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65113" marR="0" lvl="0" indent="-265113" algn="l" defTabSz="9382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lv-LV" altLang="lv-LV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neattaisnoto mācību kavējumu uzskaiti un izglītības iestādes rīcību to novēršanai;</a:t>
                      </a:r>
                      <a:endParaRPr kumimoji="0" lang="en-GB" altLang="lv-LV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65113" marR="0" lvl="0" indent="-265113" algn="l" defTabSz="9382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lv-LV" altLang="lv-LV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izglītības programmu un mācību plānu, </a:t>
                      </a:r>
                      <a:r>
                        <a:rPr kumimoji="0" lang="lv-LV" altLang="lv-LV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mācību priekšmetu stundu sarakstu un nodarbību sarakstu</a:t>
                      </a:r>
                      <a:r>
                        <a:rPr kumimoji="0" lang="lv-LV" altLang="lv-LV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;</a:t>
                      </a:r>
                      <a:endParaRPr kumimoji="0" lang="en-GB" altLang="lv-LV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65113" marR="0" lvl="0" indent="-265113" algn="l" defTabSz="9382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lv-LV" altLang="lv-LV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izglītības iestādes pedagogu tarifikāciju.</a:t>
                      </a:r>
                      <a:endParaRPr kumimoji="0" lang="en-GB" altLang="lv-LV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6337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Virsraksts 1">
            <a:extLst>
              <a:ext uri="{FF2B5EF4-FFF2-40B4-BE49-F238E27FC236}">
                <a16:creationId xmlns:a16="http://schemas.microsoft.com/office/drawing/2014/main" xmlns="" id="{8F36FECD-8390-46BE-83E0-82033E9D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631825"/>
            <a:ext cx="6096000" cy="1036638"/>
          </a:xfrm>
        </p:spPr>
        <p:txBody>
          <a:bodyPr>
            <a:normAutofit fontScale="90000"/>
          </a:bodyPr>
          <a:lstStyle/>
          <a:p>
            <a:pPr algn="r"/>
            <a:r>
              <a:rPr lang="lv-LV" altLang="en-US" sz="2200" dirty="0">
                <a:solidFill>
                  <a:srgbClr val="7030A0"/>
                </a:solidFill>
                <a:ea typeface="MS PGothic" panose="020B0600070205080204" pitchFamily="34" charset="-128"/>
              </a:rPr>
              <a:t>Pārmaiņas akreditācijā, izglītības iestāžu vadītāju vērtēšanā:</a:t>
            </a:r>
            <a:br>
              <a:rPr lang="lv-LV" altLang="en-US" sz="2200" dirty="0">
                <a:solidFill>
                  <a:srgbClr val="7030A0"/>
                </a:solidFill>
                <a:ea typeface="MS PGothic" panose="020B0600070205080204" pitchFamily="34" charset="-128"/>
              </a:rPr>
            </a:br>
            <a:r>
              <a:rPr lang="lv-LV" altLang="en-US" sz="2200" dirty="0">
                <a:solidFill>
                  <a:srgbClr val="7030A0"/>
                </a:solidFill>
                <a:ea typeface="MS PGothic" panose="020B0600070205080204" pitchFamily="34" charset="-128"/>
              </a:rPr>
              <a:t> MK noteikumu projekts </a:t>
            </a:r>
            <a:r>
              <a:rPr lang="lv-LV" altLang="en-US" sz="2200" dirty="0" smtClean="0">
                <a:solidFill>
                  <a:srgbClr val="7030A0"/>
                </a:solidFill>
                <a:ea typeface="MS PGothic" panose="020B0600070205080204" pitchFamily="34" charset="-128"/>
              </a:rPr>
              <a:t>(VI)</a:t>
            </a:r>
            <a:endParaRPr lang="lv-LV" altLang="en-US" sz="2200" dirty="0">
              <a:solidFill>
                <a:srgbClr val="7030A0"/>
              </a:solidFill>
              <a:ea typeface="MS PGothic" panose="020B0600070205080204" pitchFamily="34" charset="-128"/>
            </a:endParaRPr>
          </a:p>
        </p:txBody>
      </p:sp>
      <p:sp>
        <p:nvSpPr>
          <p:cNvPr id="16387" name="Slaida numura vietturis 5">
            <a:extLst>
              <a:ext uri="{FF2B5EF4-FFF2-40B4-BE49-F238E27FC236}">
                <a16:creationId xmlns:a16="http://schemas.microsoft.com/office/drawing/2014/main" xmlns="" id="{FEFAC4E5-065A-495C-B6C5-17826A224A1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8356600" y="6324600"/>
            <a:ext cx="482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01A2486-2A82-48F9-B85C-5F1C21BBA310}" type="slidenum">
              <a:rPr lang="en-US" altLang="lv-LV"/>
              <a:pPr/>
              <a:t>15</a:t>
            </a:fld>
            <a:endParaRPr lang="en-US" altLang="lv-LV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46495D53-44F1-4CFE-83D0-9038968A2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871059"/>
              </p:ext>
            </p:extLst>
          </p:nvPr>
        </p:nvGraphicFramePr>
        <p:xfrm>
          <a:off x="785055" y="1918674"/>
          <a:ext cx="7749345" cy="4308749"/>
        </p:xfrm>
        <a:graphic>
          <a:graphicData uri="http://schemas.openxmlformats.org/drawingml/2006/table">
            <a:tbl>
              <a:tblPr/>
              <a:tblGrid>
                <a:gridCol w="7749345">
                  <a:extLst>
                    <a:ext uri="{9D8B030D-6E8A-4147-A177-3AD203B41FA5}">
                      <a16:colId xmlns:a16="http://schemas.microsoft.com/office/drawing/2014/main" xmlns="" val="2972772093"/>
                    </a:ext>
                  </a:extLst>
                </a:gridCol>
              </a:tblGrid>
              <a:tr h="310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MK noteikumu projekts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317916"/>
                  </a:ext>
                </a:extLst>
              </a:tr>
              <a:tr h="310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Izglītības iestāde tiek akreditēta: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6140255"/>
                  </a:ext>
                </a:extLst>
              </a:tr>
              <a:tr h="310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- uz 6 gadiem, ja tiek akreditēta vismaz viena izglītības programma.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0572760"/>
                  </a:ext>
                </a:extLst>
              </a:tr>
              <a:tr h="535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Izglītības programmas tiek akreditētas:</a:t>
                      </a: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2566706"/>
                  </a:ext>
                </a:extLst>
              </a:tr>
              <a:tr h="2723789"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lv-LV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uz 6 </a:t>
                      </a: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gadiem</a:t>
                      </a:r>
                      <a:r>
                        <a:rPr kumimoji="0" lang="lv-LV" altLang="lv-LV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MS PGothic" pitchFamily="34" charset="-128"/>
                          <a:cs typeface="Verdana" panose="020B0604030504040204" pitchFamily="34" charset="0"/>
                        </a:rPr>
                        <a:t>, ja visi kritēriji novērtēti ar kvalitātes vērtējuma līmeni „labi” vai augstāku;</a:t>
                      </a:r>
                    </a:p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lv-LV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lv-LV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uz 6 gadiem ar nosacījumu uz 2 </a:t>
                      </a: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gadiem, </a:t>
                      </a:r>
                      <a:r>
                        <a:rPr kumimoji="0" lang="lv-LV" altLang="lv-LV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MS PGothic" pitchFamily="34" charset="-128"/>
                          <a:cs typeface="Verdana" panose="020B0604030504040204" pitchFamily="34" charset="0"/>
                        </a:rPr>
                        <a:t>ja kaut viens no kritērijiem novērtēts ar kvalitātes vērtējuma līmeni „jāpilnveido”.</a:t>
                      </a:r>
                      <a:endParaRPr kumimoji="0" lang="en-GB" altLang="lv-LV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MS PGothic" pitchFamily="34" charset="-128"/>
                        <a:cs typeface="Verdana" panose="020B0604030504040204" pitchFamily="34" charset="0"/>
                      </a:endParaRPr>
                    </a:p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lv-LV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285750" marR="0" lvl="0" indent="-28575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lv-LV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netiek </a:t>
                      </a:r>
                      <a:r>
                        <a:rPr kumimoji="0" lang="lv-LV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akreditētas,</a:t>
                      </a:r>
                      <a:r>
                        <a:rPr kumimoji="0" lang="lv-LV" altLang="lv-LV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MS PGothic" pitchFamily="34" charset="-128"/>
                          <a:cs typeface="Verdana" panose="020B0604030504040204" pitchFamily="34" charset="0"/>
                        </a:rPr>
                        <a:t> ja kaut viens no kritērijiem novērtēts ar kvalitātes vērtējuma līmeni „nepietiekami”.</a:t>
                      </a:r>
                      <a:endParaRPr kumimoji="0" lang="en-GB" altLang="lv-LV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MS PGothic" pitchFamily="34" charset="-128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10394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Virsraksts 1"/>
          <p:cNvSpPr>
            <a:spLocks noGrp="1"/>
          </p:cNvSpPr>
          <p:nvPr>
            <p:ph type="title"/>
          </p:nvPr>
        </p:nvSpPr>
        <p:spPr>
          <a:xfrm>
            <a:off x="1838325" y="546100"/>
            <a:ext cx="6848475" cy="812800"/>
          </a:xfrm>
        </p:spPr>
        <p:txBody>
          <a:bodyPr/>
          <a:lstStyle/>
          <a:p>
            <a:pPr algn="r"/>
            <a:r>
              <a:rPr lang="lv-LV" altLang="lv-LV" dirty="0" smtClean="0">
                <a:solidFill>
                  <a:srgbClr val="7030A0"/>
                </a:solidFill>
                <a:ea typeface="MS PGothic" pitchFamily="34" charset="-128"/>
              </a:rPr>
              <a:t>Izglītības programmas akreditācija</a:t>
            </a:r>
            <a:endParaRPr lang="en-GB" altLang="lv-LV" dirty="0" smtClean="0">
              <a:ea typeface="MS PGothic" pitchFamily="34" charset="-128"/>
            </a:endParaRPr>
          </a:p>
        </p:txBody>
      </p:sp>
      <p:sp>
        <p:nvSpPr>
          <p:cNvPr id="21508" name="Slaida numura vietturis 5"/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8321675" y="6324600"/>
            <a:ext cx="5175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2F8F9E0-2174-4C2F-ABA2-A2D2FB38471A}" type="slidenum">
              <a:rPr lang="en-US" altLang="lv-LV"/>
              <a:pPr/>
              <a:t>16</a:t>
            </a:fld>
            <a:endParaRPr lang="en-US" altLang="lv-LV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xmlns="" id="{46495D53-44F1-4CFE-83D0-9038968A25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767519"/>
              </p:ext>
            </p:extLst>
          </p:nvPr>
        </p:nvGraphicFramePr>
        <p:xfrm>
          <a:off x="454685" y="1788939"/>
          <a:ext cx="8280400" cy="4595876"/>
        </p:xfrm>
        <a:graphic>
          <a:graphicData uri="http://schemas.openxmlformats.org/drawingml/2006/table">
            <a:tbl>
              <a:tblPr/>
              <a:tblGrid>
                <a:gridCol w="8280400">
                  <a:extLst>
                    <a:ext uri="{9D8B030D-6E8A-4147-A177-3AD203B41FA5}">
                      <a16:colId xmlns:a16="http://schemas.microsoft.com/office/drawing/2014/main" xmlns="" val="2972772093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lv-LV" altLang="lv-LV" sz="14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Izglītības programmas akreditācija</a:t>
                      </a:r>
                      <a:endParaRPr kumimoji="0" lang="lv-LV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317916"/>
                  </a:ext>
                </a:extLst>
              </a:tr>
              <a:tr h="4252976"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indent="0" algn="just" defTabSz="939575" rtl="0" eaLnBrk="1" fontAlgn="auto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 pieņemts lēmums </a:t>
                      </a:r>
                      <a:r>
                        <a:rPr lang="lv-LV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 akreditāciju uz sešiem gadiem ar nosacījumu uz diviem gadiem:</a:t>
                      </a:r>
                    </a:p>
                    <a:p>
                      <a:pPr marL="285750" marR="0" indent="-285750" algn="just" defTabSz="939575" rtl="0" eaLnBrk="1" fontAlgn="auto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mēneša laikā pēc lēmuma saņemšanas izglītības iestādes vadītājs iesniedz dienestā ar dibinātāju saskaņotu rīcības plānu akreditācijas ziņojumā norādīto nepilnību novēršanai un uzdevumu izpildei;</a:t>
                      </a:r>
                    </a:p>
                    <a:p>
                      <a:pPr marL="285750" marR="0" indent="-285750" algn="just" defTabSz="939575" rtl="0" eaLnBrk="1" fontAlgn="auto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altLang="lv-LV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pēc</a:t>
                      </a:r>
                      <a:r>
                        <a:rPr lang="lv-LV" altLang="lv-LV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 gadiem </a:t>
                      </a:r>
                      <a:r>
                        <a:rPr lang="lv-LV" altLang="lv-LV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dienests novērtē kritēriju, kas iepriekš novērtēts ar „jāpilnveido”;</a:t>
                      </a:r>
                    </a:p>
                    <a:p>
                      <a:pPr marL="285750" marR="0" indent="-285750" algn="just" defTabSz="939575" rtl="0" eaLnBrk="1" fontAlgn="auto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altLang="lv-LV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 minētais kritērijs ir atkārtoti novērtēts ar „jāpilnveido” vai zemāku, dienests informē IZM par nepieciešamību ierosināt ārkārtas akreditāciju.</a:t>
                      </a:r>
                    </a:p>
                    <a:p>
                      <a:pPr algn="just">
                        <a:lnSpc>
                          <a:spcPct val="110000"/>
                        </a:lnSpc>
                        <a:defRPr/>
                      </a:pPr>
                      <a:endParaRPr lang="lv-LV" altLang="lv-LV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indent="0" algn="just">
                        <a:lnSpc>
                          <a:spcPct val="110000"/>
                        </a:lnSpc>
                        <a:defRPr/>
                      </a:pPr>
                      <a:r>
                        <a:rPr lang="lv-LV" altLang="lv-LV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 uz atkārtotu akreditāciju izglītības iestāde piesakās gada laikā no dienas, kad stājies spēkā lēmums par akreditācijas atteikumu, ekspertu komisija vērtē tikai kritēriju, kas iepriekš novērtēts ar „jāpilnveido” vai „nepietiekami”.</a:t>
                      </a:r>
                    </a:p>
                    <a:p>
                      <a:pPr marL="0" indent="0" algn="just">
                        <a:lnSpc>
                          <a:spcPct val="110000"/>
                        </a:lnSpc>
                        <a:defRPr/>
                      </a:pPr>
                      <a:endParaRPr lang="lv-LV" altLang="lv-LV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1039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5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Virsraksts 1">
            <a:extLst>
              <a:ext uri="{FF2B5EF4-FFF2-40B4-BE49-F238E27FC236}">
                <a16:creationId xmlns:a16="http://schemas.microsoft.com/office/drawing/2014/main" xmlns="" id="{1388EB1E-4B7C-455A-A373-A16C75CBE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631825"/>
            <a:ext cx="6096000" cy="1036638"/>
          </a:xfrm>
        </p:spPr>
        <p:txBody>
          <a:bodyPr>
            <a:normAutofit fontScale="90000"/>
          </a:bodyPr>
          <a:lstStyle/>
          <a:p>
            <a:pPr algn="r"/>
            <a:r>
              <a:rPr lang="lv-LV" altLang="en-US" sz="2200" dirty="0">
                <a:solidFill>
                  <a:srgbClr val="7030A0"/>
                </a:solidFill>
                <a:ea typeface="MS PGothic" panose="020B0600070205080204" pitchFamily="34" charset="-128"/>
              </a:rPr>
              <a:t>Pārmaiņas akreditācijā, izglītības iestāžu vadītāju vērtēšanā:</a:t>
            </a:r>
            <a:br>
              <a:rPr lang="lv-LV" altLang="en-US" sz="2200" dirty="0">
                <a:solidFill>
                  <a:srgbClr val="7030A0"/>
                </a:solidFill>
                <a:ea typeface="MS PGothic" panose="020B0600070205080204" pitchFamily="34" charset="-128"/>
              </a:rPr>
            </a:br>
            <a:r>
              <a:rPr lang="lv-LV" altLang="en-US" sz="2200" dirty="0">
                <a:solidFill>
                  <a:srgbClr val="7030A0"/>
                </a:solidFill>
                <a:ea typeface="MS PGothic" panose="020B0600070205080204" pitchFamily="34" charset="-128"/>
              </a:rPr>
              <a:t> MK noteikumu projekts (</a:t>
            </a:r>
            <a:r>
              <a:rPr lang="lv-LV" altLang="en-US" sz="2200" dirty="0" smtClean="0">
                <a:solidFill>
                  <a:srgbClr val="7030A0"/>
                </a:solidFill>
                <a:ea typeface="MS PGothic" panose="020B0600070205080204" pitchFamily="34" charset="-128"/>
              </a:rPr>
              <a:t>VIII)</a:t>
            </a:r>
            <a:endParaRPr lang="lv-LV" altLang="en-US" sz="2200" dirty="0">
              <a:solidFill>
                <a:srgbClr val="7030A0"/>
              </a:solidFill>
              <a:ea typeface="MS PGothic" panose="020B0600070205080204" pitchFamily="34" charset="-128"/>
            </a:endParaRPr>
          </a:p>
        </p:txBody>
      </p:sp>
      <p:sp>
        <p:nvSpPr>
          <p:cNvPr id="18435" name="Slaida numura vietturis 5">
            <a:extLst>
              <a:ext uri="{FF2B5EF4-FFF2-40B4-BE49-F238E27FC236}">
                <a16:creationId xmlns:a16="http://schemas.microsoft.com/office/drawing/2014/main" xmlns="" id="{96CE93AE-A139-4142-A960-5F8929B9D9AE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8369300" y="6324600"/>
            <a:ext cx="4699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50F8468-2775-4168-98F0-4DDC62391B03}" type="slidenum">
              <a:rPr lang="en-US" altLang="lv-LV"/>
              <a:pPr/>
              <a:t>17</a:t>
            </a:fld>
            <a:endParaRPr lang="en-US" altLang="lv-LV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BEC06766-5261-4A64-9920-1A38EF9CE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30203"/>
              </p:ext>
            </p:extLst>
          </p:nvPr>
        </p:nvGraphicFramePr>
        <p:xfrm>
          <a:off x="747345" y="1854200"/>
          <a:ext cx="7939455" cy="4145085"/>
        </p:xfrm>
        <a:graphic>
          <a:graphicData uri="http://schemas.openxmlformats.org/drawingml/2006/table">
            <a:tbl>
              <a:tblPr/>
              <a:tblGrid>
                <a:gridCol w="7939455">
                  <a:extLst>
                    <a:ext uri="{9D8B030D-6E8A-4147-A177-3AD203B41FA5}">
                      <a16:colId xmlns:a16="http://schemas.microsoft.com/office/drawing/2014/main" xmlns="" val="169466357"/>
                    </a:ext>
                  </a:extLst>
                </a:gridCol>
              </a:tblGrid>
              <a:tr h="752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MK noteikumu projekts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5181957"/>
                  </a:ext>
                </a:extLst>
              </a:tr>
              <a:tr h="339298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AutoNum type="arabicPeriod"/>
                        <a:tabLst>
                          <a:tab pos="444500" algn="l"/>
                        </a:tabLst>
                      </a:pPr>
                      <a:r>
                        <a:rPr kumimoji="0" lang="lv-LV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Stājas spēkā pēc noteikumu apstiprināšanas</a:t>
                      </a:r>
                      <a:r>
                        <a:rPr kumimoji="0" lang="lv-LV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.</a:t>
                      </a:r>
                    </a:p>
                    <a:p>
                      <a:pPr marL="342900" marR="0" lvl="0" indent="-34290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AutoNum type="arabicPeriod"/>
                        <a:tabLst/>
                      </a:pPr>
                      <a:endParaRPr kumimoji="0" lang="lv-LV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AutoNum type="arabicPeriod" startAt="2"/>
                        <a:tabLst/>
                        <a:defRPr/>
                      </a:pPr>
                      <a:r>
                        <a:rPr kumimoji="0" lang="lv-LV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Attiecībā uz vispārējās un profesionālās izglītības iestāžu un izglītības programmu akreditāciju stājas spēkā 2021.gada 1.janvārī.</a:t>
                      </a:r>
                    </a:p>
                    <a:p>
                      <a:pPr marL="342900" marR="0" lvl="0" indent="-34290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AutoNum type="arabicPeriod" startAt="2"/>
                        <a:tabLst/>
                        <a:defRPr/>
                      </a:pPr>
                      <a:endParaRPr kumimoji="0" lang="lv-LV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360363" marR="0" lvl="0" indent="-360363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kumimoji="0" lang="lv-LV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3.  Attiecībā uz pirmsskolas izglītības iestāžu vadītāju profesionālās darbības novērtēšanu stājas spēkā 2021.gada 1.septembrī.</a:t>
                      </a:r>
                      <a:endParaRPr kumimoji="0" lang="lv-LV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1406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Virsraksts 1">
            <a:extLst>
              <a:ext uri="{FF2B5EF4-FFF2-40B4-BE49-F238E27FC236}">
                <a16:creationId xmlns:a16="http://schemas.microsoft.com/office/drawing/2014/main" xmlns="" id="{6932DE03-8636-412F-A57F-D82A32ED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pPr algn="r"/>
            <a:r>
              <a:rPr lang="lv-LV" altLang="lv-LV">
                <a:solidFill>
                  <a:srgbClr val="7030A0"/>
                </a:solidFill>
                <a:ea typeface="MS PGothic" panose="020B0600070205080204" pitchFamily="34" charset="-128"/>
              </a:rPr>
              <a:t>Saturs</a:t>
            </a:r>
            <a:endParaRPr lang="en-GB" altLang="lv-LV">
              <a:solidFill>
                <a:srgbClr val="7030A0"/>
              </a:solidFill>
              <a:ea typeface="MS PGothic" panose="020B0600070205080204" pitchFamily="34" charset="-128"/>
            </a:endParaRPr>
          </a:p>
        </p:txBody>
      </p:sp>
      <p:sp>
        <p:nvSpPr>
          <p:cNvPr id="12291" name="Slaida numura vietturis 5">
            <a:extLst>
              <a:ext uri="{FF2B5EF4-FFF2-40B4-BE49-F238E27FC236}">
                <a16:creationId xmlns:a16="http://schemas.microsoft.com/office/drawing/2014/main" xmlns="" id="{2D006510-42D2-494D-BFE6-B39DD147323F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8382000" y="6324600"/>
            <a:ext cx="4572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A502196-AB29-4447-B65B-E76674EB3A2A}" type="slidenum">
              <a:rPr lang="en-US" altLang="lv-LV"/>
              <a:pPr/>
              <a:t>18</a:t>
            </a:fld>
            <a:endParaRPr lang="en-US" altLang="lv-LV" dirty="0"/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xmlns="" id="{31970184-E8EE-4944-B886-AA9AF3970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568638"/>
              </p:ext>
            </p:extLst>
          </p:nvPr>
        </p:nvGraphicFramePr>
        <p:xfrm>
          <a:off x="522514" y="1998776"/>
          <a:ext cx="8164286" cy="374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02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7EE109B0-CD4E-48E2-A94B-4068E049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453005"/>
            <a:ext cx="6096000" cy="1036638"/>
          </a:xfrm>
        </p:spPr>
        <p:txBody>
          <a:bodyPr/>
          <a:lstStyle/>
          <a:p>
            <a:pPr algn="r"/>
            <a:r>
              <a:rPr lang="lv-LV" altLang="en-US" dirty="0">
                <a:solidFill>
                  <a:srgbClr val="7030A0"/>
                </a:solidFill>
                <a:ea typeface="MS PGothic" panose="020B0600070205080204" pitchFamily="34" charset="-128"/>
              </a:rPr>
              <a:t>IKVD aktuālais kursu piedāvājums: prioritātes</a:t>
            </a:r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xmlns="" id="{3BD0399C-9E7B-48F1-B8F2-21DEEE6B7B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293100" y="6324600"/>
            <a:ext cx="546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1DD9B4-AB13-4743-A13A-6F1DFEF549B0}" type="slidenum">
              <a:rPr lang="en-US" altLang="lv-LV"/>
              <a:pPr/>
              <a:t>19</a:t>
            </a:fld>
            <a:endParaRPr lang="en-US" altLang="lv-LV" dirty="0"/>
          </a:p>
        </p:txBody>
      </p:sp>
      <p:graphicFrame>
        <p:nvGraphicFramePr>
          <p:cNvPr id="12" name="Satura vietturis 11">
            <a:extLst>
              <a:ext uri="{FF2B5EF4-FFF2-40B4-BE49-F238E27FC236}">
                <a16:creationId xmlns:a16="http://schemas.microsoft.com/office/drawing/2014/main" xmlns="" id="{6C64EF0A-4DE7-4073-8670-EB52D6CFE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426157"/>
              </p:ext>
            </p:extLst>
          </p:nvPr>
        </p:nvGraphicFramePr>
        <p:xfrm>
          <a:off x="381000" y="1377441"/>
          <a:ext cx="8534400" cy="505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05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Virsraksts 1">
            <a:extLst>
              <a:ext uri="{FF2B5EF4-FFF2-40B4-BE49-F238E27FC236}">
                <a16:creationId xmlns:a16="http://schemas.microsoft.com/office/drawing/2014/main" xmlns="" id="{6932DE03-8636-412F-A57F-D82A32ED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pPr algn="r"/>
            <a:r>
              <a:rPr lang="lv-LV" altLang="lv-LV">
                <a:solidFill>
                  <a:srgbClr val="7030A0"/>
                </a:solidFill>
                <a:ea typeface="MS PGothic" panose="020B0600070205080204" pitchFamily="34" charset="-128"/>
              </a:rPr>
              <a:t>Saturs</a:t>
            </a:r>
            <a:endParaRPr lang="en-GB" altLang="lv-LV">
              <a:solidFill>
                <a:srgbClr val="7030A0"/>
              </a:solidFill>
              <a:ea typeface="MS PGothic" panose="020B0600070205080204" pitchFamily="34" charset="-128"/>
            </a:endParaRPr>
          </a:p>
        </p:txBody>
      </p:sp>
      <p:sp>
        <p:nvSpPr>
          <p:cNvPr id="12291" name="Slaida numura vietturis 5">
            <a:extLst>
              <a:ext uri="{FF2B5EF4-FFF2-40B4-BE49-F238E27FC236}">
                <a16:creationId xmlns:a16="http://schemas.microsoft.com/office/drawing/2014/main" xmlns="" id="{2D006510-42D2-494D-BFE6-B39DD147323F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8407400" y="6324600"/>
            <a:ext cx="431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A502196-AB29-4447-B65B-E76674EB3A2A}" type="slidenum">
              <a:rPr lang="en-US" altLang="lv-LV"/>
              <a:pPr/>
              <a:t>2</a:t>
            </a:fld>
            <a:endParaRPr lang="en-US" altLang="lv-LV" dirty="0"/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xmlns="" id="{31970184-E8EE-4944-B886-AA9AF3970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490650"/>
              </p:ext>
            </p:extLst>
          </p:nvPr>
        </p:nvGraphicFramePr>
        <p:xfrm>
          <a:off x="522514" y="1998776"/>
          <a:ext cx="8164286" cy="374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71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7EE109B0-CD4E-48E2-A94B-4068E049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pPr algn="r"/>
            <a:r>
              <a:rPr lang="lv-LV" altLang="en-US">
                <a:solidFill>
                  <a:srgbClr val="7030A0"/>
                </a:solidFill>
                <a:ea typeface="MS PGothic" panose="020B0600070205080204" pitchFamily="34" charset="-128"/>
              </a:rPr>
              <a:t>IKVD aktuālais kursu piedāvājums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95D319-8E5A-49B7-B785-9F6AFC635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7" y="1625600"/>
            <a:ext cx="8570843" cy="487680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r>
              <a:rPr lang="lv-LV" altLang="en-US" sz="1700" dirty="0">
                <a:ea typeface="MS PGothic" panose="020B0600070205080204" pitchFamily="34" charset="-128"/>
              </a:rPr>
              <a:t>Turpinās 24h kursi </a:t>
            </a:r>
            <a:r>
              <a:rPr lang="lv-LV" altLang="en-US" sz="1700" b="1" dirty="0">
                <a:ea typeface="MS PGothic" panose="020B0600070205080204" pitchFamily="34" charset="-128"/>
              </a:rPr>
              <a:t>«Izglītības iestādes darbības tiesiskie pamati»</a:t>
            </a:r>
            <a:r>
              <a:rPr lang="lv-LV" altLang="en-US" sz="1700" dirty="0">
                <a:ea typeface="MS PGothic" panose="020B0600070205080204" pitchFamily="34" charset="-128"/>
              </a:rPr>
              <a:t> </a:t>
            </a:r>
            <a:r>
              <a:rPr lang="lv-LV" altLang="en-US" sz="1700" dirty="0" smtClean="0">
                <a:ea typeface="MS PGothic" panose="020B0600070205080204" pitchFamily="34" charset="-128"/>
              </a:rPr>
              <a:t>vispārējās </a:t>
            </a:r>
            <a:r>
              <a:rPr lang="lv-LV" altLang="en-US" sz="1700" dirty="0">
                <a:ea typeface="MS PGothic" panose="020B0600070205080204" pitchFamily="34" charset="-128"/>
              </a:rPr>
              <a:t>izglītības iestāžu vadītājiem, vadītāju vietniekiem un novadu / pilsētu izglītības </a:t>
            </a:r>
            <a:r>
              <a:rPr lang="lv-LV" altLang="en-US" sz="1700" dirty="0" smtClean="0">
                <a:ea typeface="MS PGothic" panose="020B0600070205080204" pitchFamily="34" charset="-128"/>
              </a:rPr>
              <a:t>speciālistiem. Nākamā </a:t>
            </a:r>
            <a:r>
              <a:rPr lang="lv-LV" altLang="en-US" sz="1700" dirty="0">
                <a:ea typeface="MS PGothic" panose="020B0600070205080204" pitchFamily="34" charset="-128"/>
              </a:rPr>
              <a:t>kursu diena plānota </a:t>
            </a:r>
            <a:r>
              <a:rPr lang="lv-LV" altLang="en-US" sz="1700" b="1" dirty="0">
                <a:ea typeface="MS PGothic" panose="020B0600070205080204" pitchFamily="34" charset="-128"/>
              </a:rPr>
              <a:t>11.septembrī</a:t>
            </a:r>
            <a:r>
              <a:rPr lang="lv-LV" altLang="en-US" sz="1700" dirty="0">
                <a:ea typeface="MS PGothic" panose="020B0600070205080204" pitchFamily="34" charset="-128"/>
              </a:rPr>
              <a:t>. Kursu noslēgums plānots 3.decembrī tiešsaistē vai klātienē, kad tiks publiskots arī ziņojums par izglītības kvalitāti</a:t>
            </a:r>
            <a:r>
              <a:rPr lang="lv-LV" altLang="en-US" sz="1700" dirty="0" smtClean="0">
                <a:ea typeface="MS PGothic" panose="020B0600070205080204" pitchFamily="34" charset="-128"/>
              </a:rPr>
              <a:t>.</a:t>
            </a:r>
          </a:p>
          <a:p>
            <a:pPr marL="457200" indent="-457200" algn="just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endParaRPr lang="lv-LV" altLang="en-US" sz="800" dirty="0">
              <a:ea typeface="MS PGothic" panose="020B0600070205080204" pitchFamily="34" charset="-128"/>
            </a:endParaRPr>
          </a:p>
          <a:p>
            <a:pPr marL="457200" indent="-457200" algn="just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r>
              <a:rPr lang="lv-LV" altLang="en-US" sz="1700" dirty="0">
                <a:ea typeface="MS PGothic" panose="020B0600070205080204" pitchFamily="34" charset="-128"/>
              </a:rPr>
              <a:t>Notiek </a:t>
            </a:r>
            <a:r>
              <a:rPr lang="lv-LV" altLang="en-US" sz="1700" b="1" dirty="0">
                <a:ea typeface="MS PGothic" panose="020B0600070205080204" pitchFamily="34" charset="-128"/>
              </a:rPr>
              <a:t>Direktoru vietnieku klubs</a:t>
            </a:r>
            <a:r>
              <a:rPr lang="lv-LV" altLang="en-US" sz="1700" dirty="0">
                <a:ea typeface="MS PGothic" panose="020B0600070205080204" pitchFamily="34" charset="-128"/>
              </a:rPr>
              <a:t> 2020.gada 24. un 25.augustā par izglītības kvalitātes un izglītības procesa diferenciāciju, individualizāciju un </a:t>
            </a:r>
            <a:r>
              <a:rPr lang="lv-LV" altLang="en-US" sz="1700" dirty="0" err="1">
                <a:ea typeface="MS PGothic" panose="020B0600070205080204" pitchFamily="34" charset="-128"/>
              </a:rPr>
              <a:t>personalizāciju</a:t>
            </a:r>
            <a:r>
              <a:rPr lang="lv-LV" altLang="en-US" sz="1700" dirty="0" smtClean="0">
                <a:ea typeface="MS PGothic" panose="020B0600070205080204" pitchFamily="34" charset="-128"/>
              </a:rPr>
              <a:t>.</a:t>
            </a:r>
          </a:p>
          <a:p>
            <a:pPr marL="457200" indent="-457200" algn="just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endParaRPr lang="lv-LV" altLang="en-US" sz="800" dirty="0">
              <a:ea typeface="MS PGothic" panose="020B0600070205080204" pitchFamily="34" charset="-128"/>
            </a:endParaRPr>
          </a:p>
          <a:p>
            <a:pPr marL="457200" indent="-457200" algn="just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r>
              <a:rPr lang="lv-LV" altLang="en-US" sz="1700" b="1" dirty="0">
                <a:ea typeface="MS PGothic" panose="020B0600070205080204" pitchFamily="34" charset="-128"/>
              </a:rPr>
              <a:t>2020.gada oktobrī </a:t>
            </a:r>
            <a:r>
              <a:rPr lang="lv-LV" altLang="en-US" sz="1700" dirty="0">
                <a:ea typeface="MS PGothic" panose="020B0600070205080204" pitchFamily="34" charset="-128"/>
              </a:rPr>
              <a:t>sāksies 36h kursi </a:t>
            </a:r>
            <a:r>
              <a:rPr lang="lv-LV" altLang="en-US" sz="1700" b="1" dirty="0">
                <a:ea typeface="MS PGothic" panose="020B0600070205080204" pitchFamily="34" charset="-128"/>
              </a:rPr>
              <a:t>novadu/pilsētu izglītības speciālistiem par kvalitātes nodrošināšanas un tiesiskuma jautājumiem</a:t>
            </a:r>
            <a:r>
              <a:rPr lang="lv-LV" altLang="en-US" sz="1700" dirty="0">
                <a:ea typeface="MS PGothic" panose="020B0600070205080204" pitchFamily="34" charset="-128"/>
              </a:rPr>
              <a:t>. Informācija par pieteikšanos tiks izsūtīta septembrī</a:t>
            </a:r>
            <a:r>
              <a:rPr lang="lv-LV" altLang="en-US" sz="1700" dirty="0" smtClean="0">
                <a:ea typeface="MS PGothic" panose="020B0600070205080204" pitchFamily="34" charset="-128"/>
              </a:rPr>
              <a:t>.</a:t>
            </a:r>
          </a:p>
          <a:p>
            <a:pPr marL="457200" indent="-457200" algn="just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endParaRPr lang="lv-LV" altLang="en-US" sz="800" dirty="0">
              <a:ea typeface="MS PGothic" panose="020B0600070205080204" pitchFamily="34" charset="-128"/>
            </a:endParaRPr>
          </a:p>
          <a:p>
            <a:pPr marL="457200" indent="-457200" algn="just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r>
              <a:rPr lang="lv-LV" altLang="en-US" sz="1700" b="1" dirty="0">
                <a:ea typeface="MS PGothic" panose="020B0600070205080204" pitchFamily="34" charset="-128"/>
              </a:rPr>
              <a:t>2020.gada oktobrī </a:t>
            </a:r>
            <a:r>
              <a:rPr lang="lv-LV" altLang="en-US" sz="1700" dirty="0">
                <a:ea typeface="MS PGothic" panose="020B0600070205080204" pitchFamily="34" charset="-128"/>
              </a:rPr>
              <a:t>notiks ikgadējais </a:t>
            </a:r>
            <a:r>
              <a:rPr lang="lv-LV" altLang="en-US" sz="1700" b="1" dirty="0">
                <a:ea typeface="MS PGothic" panose="020B0600070205080204" pitchFamily="34" charset="-128"/>
              </a:rPr>
              <a:t>Direktoru klubs</a:t>
            </a:r>
            <a:r>
              <a:rPr lang="lv-LV" altLang="en-US" sz="1700" dirty="0">
                <a:ea typeface="MS PGothic" panose="020B0600070205080204" pitchFamily="34" charset="-128"/>
              </a:rPr>
              <a:t> par izglītības iestādes pārvaldības, līderības un tiesiskuma jautājumiem</a:t>
            </a:r>
            <a:r>
              <a:rPr lang="lv-LV" altLang="en-US" sz="1700" dirty="0" smtClean="0">
                <a:ea typeface="MS PGothic" panose="020B0600070205080204" pitchFamily="34" charset="-128"/>
              </a:rPr>
              <a:t>.</a:t>
            </a:r>
          </a:p>
          <a:p>
            <a:pPr marL="457200" indent="-457200" algn="just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endParaRPr lang="lv-LV" altLang="en-US" sz="800" dirty="0">
              <a:ea typeface="MS PGothic" panose="020B0600070205080204" pitchFamily="34" charset="-128"/>
            </a:endParaRPr>
          </a:p>
          <a:p>
            <a:pPr marL="457200" indent="-457200" algn="just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r>
              <a:rPr lang="lv-LV" altLang="en-US" sz="1700" dirty="0">
                <a:ea typeface="MS PGothic" panose="020B0600070205080204" pitchFamily="34" charset="-128"/>
              </a:rPr>
              <a:t>2020./2021.m.g. </a:t>
            </a:r>
            <a:r>
              <a:rPr lang="lv-LV" altLang="en-US" sz="1700" dirty="0" smtClean="0">
                <a:ea typeface="MS PGothic" panose="020B0600070205080204" pitchFamily="34" charset="-128"/>
              </a:rPr>
              <a:t>IKVD sāks </a:t>
            </a:r>
            <a:r>
              <a:rPr lang="lv-LV" altLang="en-US" sz="1700" dirty="0">
                <a:ea typeface="MS PGothic" panose="020B0600070205080204" pitchFamily="34" charset="-128"/>
              </a:rPr>
              <a:t>īstenot </a:t>
            </a:r>
            <a:r>
              <a:rPr lang="lv-LV" altLang="en-US" sz="1700" b="1" dirty="0">
                <a:ea typeface="MS PGothic" panose="020B0600070205080204" pitchFamily="34" charset="-128"/>
              </a:rPr>
              <a:t>pilotprojektu par demokrātiskas pārvaldības jautājumiem </a:t>
            </a:r>
            <a:r>
              <a:rPr lang="lv-LV" altLang="en-US" sz="1700" dirty="0">
                <a:ea typeface="MS PGothic" panose="020B0600070205080204" pitchFamily="34" charset="-128"/>
              </a:rPr>
              <a:t>izglītības iestādēs. </a:t>
            </a:r>
            <a:r>
              <a:rPr lang="lv-LV" altLang="en-US" sz="1700" b="1" dirty="0">
                <a:ea typeface="MS PGothic" panose="020B0600070205080204" pitchFamily="34" charset="-128"/>
              </a:rPr>
              <a:t>20.oktobrī notiks konference </a:t>
            </a:r>
            <a:r>
              <a:rPr lang="lv-LV" altLang="en-US" sz="1700" dirty="0">
                <a:ea typeface="MS PGothic" panose="020B0600070205080204" pitchFamily="34" charset="-128"/>
              </a:rPr>
              <a:t>«Demokrātiska pārvaldība izglītības iestādē</a:t>
            </a:r>
            <a:r>
              <a:rPr lang="lv-LV" altLang="en-US" sz="1700" dirty="0" smtClean="0">
                <a:ea typeface="MS PGothic" panose="020B0600070205080204" pitchFamily="34" charset="-128"/>
              </a:rPr>
              <a:t>».</a:t>
            </a:r>
          </a:p>
          <a:p>
            <a:pPr marL="457200" indent="-457200" algn="just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endParaRPr lang="lv-LV" altLang="en-US" sz="800" dirty="0">
              <a:ea typeface="MS PGothic" panose="020B0600070205080204" pitchFamily="34" charset="-128"/>
            </a:endParaRPr>
          </a:p>
          <a:p>
            <a:pPr marL="457200" indent="-457200" algn="just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r>
              <a:rPr lang="lv-LV" altLang="en-US" sz="1700" dirty="0">
                <a:ea typeface="MS PGothic" panose="020B0600070205080204" pitchFamily="34" charset="-128"/>
              </a:rPr>
              <a:t>2021.gadā IKVD īstenos tiešsaistes kursus </a:t>
            </a:r>
            <a:r>
              <a:rPr lang="lv-LV" altLang="en-US" sz="1700" b="1" dirty="0">
                <a:ea typeface="MS PGothic" panose="020B0600070205080204" pitchFamily="34" charset="-128"/>
              </a:rPr>
              <a:t>pirmsskolu izglītības iestāžu vadītājiem</a:t>
            </a:r>
            <a:r>
              <a:rPr lang="lv-LV" altLang="en-US" sz="1700" dirty="0">
                <a:ea typeface="MS PGothic" panose="020B0600070205080204" pitchFamily="34" charset="-128"/>
              </a:rPr>
              <a:t>, </a:t>
            </a:r>
            <a:r>
              <a:rPr lang="lv-LV" altLang="en-US" sz="1700" b="1" dirty="0" smtClean="0">
                <a:ea typeface="MS PGothic" panose="020B0600070205080204" pitchFamily="34" charset="-128"/>
              </a:rPr>
              <a:t>profesionālās izglītības </a:t>
            </a:r>
            <a:r>
              <a:rPr lang="lv-LV" altLang="en-US" sz="1700" b="1" dirty="0">
                <a:ea typeface="MS PGothic" panose="020B0600070205080204" pitchFamily="34" charset="-128"/>
              </a:rPr>
              <a:t>iestāžu vadītājiem </a:t>
            </a:r>
            <a:r>
              <a:rPr lang="lv-LV" altLang="en-US" sz="1700" dirty="0" smtClean="0">
                <a:ea typeface="MS PGothic" panose="020B0600070205080204" pitchFamily="34" charset="-128"/>
              </a:rPr>
              <a:t>par </a:t>
            </a:r>
            <a:r>
              <a:rPr lang="lv-LV" altLang="en-US" sz="1700" dirty="0">
                <a:ea typeface="MS PGothic" panose="020B0600070205080204" pitchFamily="34" charset="-128"/>
              </a:rPr>
              <a:t>kvalitātes nodrošināšanas un tiesiskuma jautājumiem.</a:t>
            </a:r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xmlns="" id="{3BD0399C-9E7B-48F1-B8F2-21DEEE6B7B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420100" y="6324600"/>
            <a:ext cx="419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1DD9B4-AB13-4743-A13A-6F1DFEF549B0}" type="slidenum">
              <a:rPr lang="en-US" altLang="lv-LV"/>
              <a:pPr/>
              <a:t>20</a:t>
            </a:fld>
            <a:endParaRPr lang="en-US" altLang="lv-LV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Virsraksts 1">
            <a:extLst>
              <a:ext uri="{FF2B5EF4-FFF2-40B4-BE49-F238E27FC236}">
                <a16:creationId xmlns:a16="http://schemas.microsoft.com/office/drawing/2014/main" xmlns="" id="{6932DE03-8636-412F-A57F-D82A32ED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pPr algn="r"/>
            <a:r>
              <a:rPr lang="lv-LV" altLang="lv-LV">
                <a:solidFill>
                  <a:srgbClr val="7030A0"/>
                </a:solidFill>
                <a:ea typeface="MS PGothic" panose="020B0600070205080204" pitchFamily="34" charset="-128"/>
              </a:rPr>
              <a:t>Saturs</a:t>
            </a:r>
            <a:endParaRPr lang="en-GB" altLang="lv-LV">
              <a:solidFill>
                <a:srgbClr val="7030A0"/>
              </a:solidFill>
              <a:ea typeface="MS PGothic" panose="020B0600070205080204" pitchFamily="34" charset="-128"/>
            </a:endParaRPr>
          </a:p>
        </p:txBody>
      </p:sp>
      <p:sp>
        <p:nvSpPr>
          <p:cNvPr id="12291" name="Slaida numura vietturis 5">
            <a:extLst>
              <a:ext uri="{FF2B5EF4-FFF2-40B4-BE49-F238E27FC236}">
                <a16:creationId xmlns:a16="http://schemas.microsoft.com/office/drawing/2014/main" xmlns="" id="{2D006510-42D2-494D-BFE6-B39DD147323F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8394700" y="6324600"/>
            <a:ext cx="4445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A502196-AB29-4447-B65B-E76674EB3A2A}" type="slidenum">
              <a:rPr lang="en-US" altLang="lv-LV"/>
              <a:pPr/>
              <a:t>21</a:t>
            </a:fld>
            <a:endParaRPr lang="en-US" altLang="lv-LV"/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xmlns="" id="{31970184-E8EE-4944-B886-AA9AF3970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310198"/>
              </p:ext>
            </p:extLst>
          </p:nvPr>
        </p:nvGraphicFramePr>
        <p:xfrm>
          <a:off x="522514" y="1998776"/>
          <a:ext cx="8164286" cy="374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601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5" t="25492" r="1619" b="26085"/>
          <a:stretch/>
        </p:blipFill>
        <p:spPr>
          <a:xfrm>
            <a:off x="5804453" y="1570596"/>
            <a:ext cx="2594330" cy="2285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4" t="17385" r="33619" b="25895"/>
          <a:stretch/>
        </p:blipFill>
        <p:spPr>
          <a:xfrm>
            <a:off x="5951217" y="3928312"/>
            <a:ext cx="2447109" cy="2303523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5497" r="65928" b="23964"/>
          <a:stretch/>
        </p:blipFill>
        <p:spPr>
          <a:xfrm>
            <a:off x="531037" y="1580967"/>
            <a:ext cx="4803191" cy="4325046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" r="61238" b="84666"/>
          <a:stretch/>
        </p:blipFill>
        <p:spPr>
          <a:xfrm>
            <a:off x="6524896" y="381000"/>
            <a:ext cx="2161904" cy="440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49" y="6133665"/>
            <a:ext cx="3265714" cy="6866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1" b="94150"/>
          <a:stretch/>
        </p:blipFill>
        <p:spPr>
          <a:xfrm>
            <a:off x="5951217" y="840962"/>
            <a:ext cx="3239589" cy="37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" r="61238" b="84666"/>
          <a:stretch/>
        </p:blipFill>
        <p:spPr>
          <a:xfrm>
            <a:off x="6524896" y="381000"/>
            <a:ext cx="2161904" cy="440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49" y="6133665"/>
            <a:ext cx="3265714" cy="6866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1" b="94150"/>
          <a:stretch/>
        </p:blipFill>
        <p:spPr>
          <a:xfrm>
            <a:off x="5951217" y="840962"/>
            <a:ext cx="3239589" cy="378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8" t="7635" r="6285" b="11355"/>
          <a:stretch/>
        </p:blipFill>
        <p:spPr>
          <a:xfrm>
            <a:off x="218661" y="1828800"/>
            <a:ext cx="4133282" cy="41020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4" t="6190" r="6286" b="10508"/>
          <a:stretch/>
        </p:blipFill>
        <p:spPr>
          <a:xfrm>
            <a:off x="4472609" y="1747630"/>
            <a:ext cx="4651632" cy="42846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7545" r="56476" b="85175"/>
          <a:stretch/>
        </p:blipFill>
        <p:spPr>
          <a:xfrm>
            <a:off x="6077491" y="1212909"/>
            <a:ext cx="2987040" cy="37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" r="61238" b="84666"/>
          <a:stretch/>
        </p:blipFill>
        <p:spPr>
          <a:xfrm>
            <a:off x="6524896" y="381000"/>
            <a:ext cx="2161904" cy="440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49" y="6133665"/>
            <a:ext cx="3265714" cy="6866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1" b="94150"/>
          <a:stretch/>
        </p:blipFill>
        <p:spPr>
          <a:xfrm>
            <a:off x="5951217" y="840962"/>
            <a:ext cx="3239589" cy="378170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3" t="15623" r="6113" b="11982"/>
          <a:stretch/>
        </p:blipFill>
        <p:spPr>
          <a:xfrm>
            <a:off x="4632960" y="1810540"/>
            <a:ext cx="4458789" cy="398491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16152" r="51905" b="10049"/>
          <a:stretch/>
        </p:blipFill>
        <p:spPr>
          <a:xfrm>
            <a:off x="95794" y="1692459"/>
            <a:ext cx="4537166" cy="4102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6" t="42254" r="8762" b="51650"/>
          <a:stretch/>
        </p:blipFill>
        <p:spPr>
          <a:xfrm>
            <a:off x="6984275" y="1180453"/>
            <a:ext cx="1550125" cy="3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" r="61238" b="84666"/>
          <a:stretch/>
        </p:blipFill>
        <p:spPr>
          <a:xfrm>
            <a:off x="6524896" y="381000"/>
            <a:ext cx="2161904" cy="440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49" y="6133665"/>
            <a:ext cx="3265714" cy="6866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1" b="94150"/>
          <a:stretch/>
        </p:blipFill>
        <p:spPr>
          <a:xfrm>
            <a:off x="5951217" y="840962"/>
            <a:ext cx="3239589" cy="378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15333" r="8857" b="13386"/>
          <a:stretch/>
        </p:blipFill>
        <p:spPr>
          <a:xfrm>
            <a:off x="473527" y="1608550"/>
            <a:ext cx="7863529" cy="41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atura vietturis 3">
            <a:extLst>
              <a:ext uri="{FF2B5EF4-FFF2-40B4-BE49-F238E27FC236}">
                <a16:creationId xmlns:a16="http://schemas.microsoft.com/office/drawing/2014/main" xmlns="" id="{6E9581B2-2456-41E2-BD81-76F812A75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2198688"/>
            <a:ext cx="6096000" cy="3927475"/>
          </a:xfrm>
        </p:spPr>
        <p:txBody>
          <a:bodyPr/>
          <a:lstStyle/>
          <a:p>
            <a:r>
              <a:rPr lang="lv-LV" altLang="lv-LV" dirty="0">
                <a:solidFill>
                  <a:srgbClr val="7030A0"/>
                </a:solidFill>
                <a:ea typeface="MS PGothic" panose="020B0600070205080204" pitchFamily="34" charset="-128"/>
              </a:rPr>
              <a:t>Izglītības kvalitātes valsts dienests</a:t>
            </a:r>
          </a:p>
          <a:p>
            <a:r>
              <a:rPr lang="lv-LV" altLang="lv-LV" dirty="0">
                <a:solidFill>
                  <a:srgbClr val="7030A0"/>
                </a:solidFill>
                <a:ea typeface="MS PGothic" panose="020B0600070205080204" pitchFamily="34" charset="-128"/>
              </a:rPr>
              <a:t>Smilšu iela 7, Rīga, LV -1050</a:t>
            </a:r>
            <a:endParaRPr lang="en-GB" altLang="lv-LV" dirty="0">
              <a:solidFill>
                <a:srgbClr val="7030A0"/>
              </a:solidFill>
              <a:ea typeface="MS PGothic" panose="020B0600070205080204" pitchFamily="34" charset="-128"/>
            </a:endParaRPr>
          </a:p>
          <a:p>
            <a:r>
              <a:rPr lang="lv-LV" altLang="lv-LV" dirty="0">
                <a:solidFill>
                  <a:srgbClr val="7030A0"/>
                </a:solidFill>
                <a:ea typeface="MS PGothic" panose="020B0600070205080204" pitchFamily="34" charset="-128"/>
              </a:rPr>
              <a:t>Tālr.</a:t>
            </a:r>
            <a:r>
              <a:rPr lang="en-GB" altLang="lv-LV" dirty="0">
                <a:solidFill>
                  <a:srgbClr val="7030A0"/>
                </a:solidFill>
                <a:ea typeface="MS PGothic" panose="020B0600070205080204" pitchFamily="34" charset="-128"/>
              </a:rPr>
              <a:t>: </a:t>
            </a:r>
            <a:r>
              <a:rPr lang="lv-LV" altLang="lv-LV" dirty="0">
                <a:solidFill>
                  <a:srgbClr val="7030A0"/>
                </a:solidFill>
                <a:ea typeface="MS PGothic" panose="020B0600070205080204" pitchFamily="34" charset="-128"/>
              </a:rPr>
              <a:t>+</a:t>
            </a:r>
            <a:r>
              <a:rPr lang="lv-LV" altLang="en-US" dirty="0">
                <a:solidFill>
                  <a:srgbClr val="7030A0"/>
                </a:solidFill>
                <a:ea typeface="MS PGothic" panose="020B0600070205080204" pitchFamily="34" charset="-128"/>
              </a:rPr>
              <a:t>371 67222504</a:t>
            </a:r>
            <a:r>
              <a:rPr lang="en-GB" altLang="lv-LV" dirty="0">
                <a:solidFill>
                  <a:srgbClr val="7030A0"/>
                </a:solidFill>
                <a:ea typeface="MS PGothic" panose="020B0600070205080204" pitchFamily="34" charset="-128"/>
              </a:rPr>
              <a:t/>
            </a:r>
            <a:br>
              <a:rPr lang="en-GB" altLang="lv-LV" dirty="0">
                <a:solidFill>
                  <a:srgbClr val="7030A0"/>
                </a:solidFill>
                <a:ea typeface="MS PGothic" panose="020B0600070205080204" pitchFamily="34" charset="-128"/>
              </a:rPr>
            </a:br>
            <a:r>
              <a:rPr lang="lv-LV" altLang="lv-LV" dirty="0">
                <a:solidFill>
                  <a:srgbClr val="7030A0"/>
                </a:solidFill>
                <a:ea typeface="MS PGothic" panose="020B0600070205080204" pitchFamily="34" charset="-128"/>
              </a:rPr>
              <a:t>E-pasts</a:t>
            </a:r>
            <a:r>
              <a:rPr lang="en-GB" altLang="lv-LV" dirty="0">
                <a:solidFill>
                  <a:srgbClr val="7030A0"/>
                </a:solidFill>
                <a:ea typeface="MS PGothic" panose="020B0600070205080204" pitchFamily="34" charset="-128"/>
              </a:rPr>
              <a:t>: </a:t>
            </a:r>
            <a:r>
              <a:rPr lang="lv-LV" altLang="en-US" u="sng" dirty="0">
                <a:ea typeface="MS PGothic" panose="020B0600070205080204" pitchFamily="34" charset="-128"/>
                <a:hlinkClick r:id="rId2"/>
              </a:rPr>
              <a:t>ikvd@ikvd.gov.lv</a:t>
            </a:r>
            <a:endParaRPr lang="lv-LV" altLang="en-US" u="sng" dirty="0">
              <a:ea typeface="MS PGothic" panose="020B0600070205080204" pitchFamily="34" charset="-128"/>
            </a:endParaRPr>
          </a:p>
          <a:p>
            <a:r>
              <a:rPr lang="lv-LV" altLang="lv-LV" u="sng" dirty="0">
                <a:solidFill>
                  <a:srgbClr val="7030A0"/>
                </a:solidFill>
                <a:ea typeface="MS PGothic" panose="020B0600070205080204" pitchFamily="34" charset="-128"/>
                <a:hlinkClick r:id="rId3"/>
              </a:rPr>
              <a:t>www.ikvd.gov.lv</a:t>
            </a:r>
            <a:r>
              <a:rPr lang="lv-LV" altLang="lv-LV" u="sng" dirty="0">
                <a:solidFill>
                  <a:srgbClr val="7030A0"/>
                </a:solidFill>
                <a:ea typeface="MS PGothic" panose="020B0600070205080204" pitchFamily="34" charset="-128"/>
              </a:rPr>
              <a:t> </a:t>
            </a:r>
            <a:endParaRPr lang="en-GB" altLang="lv-LV" dirty="0">
              <a:solidFill>
                <a:srgbClr val="7030A0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731A8D57-7B09-4CD0-9412-79B98014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dirty="0">
                <a:solidFill>
                  <a:schemeClr val="accent4"/>
                </a:solidFill>
              </a:rPr>
              <a:t>Attālinātās mācības – kvalitatīvās izpētes starprezultāti 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6DC2E323-8A6A-468E-AEC4-BE69E4493A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56600" y="6324599"/>
            <a:ext cx="482600" cy="304801"/>
          </a:xfrm>
        </p:spPr>
        <p:txBody>
          <a:bodyPr/>
          <a:lstStyle/>
          <a:p>
            <a:fld id="{4405611F-EE8A-45C1-A53F-E50B66B22074}" type="slidenum">
              <a:rPr lang="en-US" altLang="lv-LV" smtClean="0"/>
              <a:pPr/>
              <a:t>3</a:t>
            </a:fld>
            <a:endParaRPr lang="en-US" altLang="lv-LV" dirty="0"/>
          </a:p>
        </p:txBody>
      </p:sp>
      <p:graphicFrame>
        <p:nvGraphicFramePr>
          <p:cNvPr id="8" name="Shēma 7">
            <a:extLst>
              <a:ext uri="{FF2B5EF4-FFF2-40B4-BE49-F238E27FC236}">
                <a16:creationId xmlns:a16="http://schemas.microsoft.com/office/drawing/2014/main" xmlns="" id="{5C8E587F-72CA-4A73-8F3C-B1CCD6CE8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917313"/>
              </p:ext>
            </p:extLst>
          </p:nvPr>
        </p:nvGraphicFramePr>
        <p:xfrm>
          <a:off x="533400" y="1055914"/>
          <a:ext cx="8305800" cy="526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03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C00F0864-EEB7-4EA7-8302-E413867F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dirty="0">
                <a:solidFill>
                  <a:schemeClr val="accent4"/>
                </a:solidFill>
              </a:rPr>
              <a:t>Attālinātas mācības – kvalitatīvās izpētes starprezultāti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B816D6F6-CDAD-4065-BCB4-CA5E900AD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58260"/>
            <a:ext cx="7962900" cy="4822370"/>
          </a:xfrm>
        </p:spPr>
        <p:txBody>
          <a:bodyPr>
            <a:normAutofit/>
          </a:bodyPr>
          <a:lstStyle/>
          <a:p>
            <a:pPr algn="just"/>
            <a:r>
              <a:rPr lang="lv-LV" sz="1700" dirty="0"/>
              <a:t>Būtiskākie secinājumi:</a:t>
            </a:r>
          </a:p>
          <a:p>
            <a:pPr marL="457200" indent="-457200" algn="just">
              <a:buAutoNum type="arabicPeriod"/>
            </a:pPr>
            <a:r>
              <a:rPr lang="lv-LV" sz="1700" dirty="0" smtClean="0"/>
              <a:t>Lielākā daļa respondentu uzskata</a:t>
            </a:r>
            <a:r>
              <a:rPr lang="lv-LV" sz="1700" dirty="0"/>
              <a:t>, ka ir </a:t>
            </a:r>
            <a:r>
              <a:rPr lang="lv-LV" sz="1700" b="1" dirty="0" smtClean="0"/>
              <a:t>radušas </a:t>
            </a:r>
            <a:r>
              <a:rPr lang="lv-LV" sz="1700" b="1" dirty="0"/>
              <a:t>atbilstošus ārkārtas risinājumus,</a:t>
            </a:r>
            <a:r>
              <a:rPr lang="lv-LV" sz="1700" dirty="0"/>
              <a:t> lai sekmīgi noslēgtu mācību gadu</a:t>
            </a:r>
            <a:r>
              <a:rPr lang="lv-LV" sz="1700" dirty="0" smtClean="0"/>
              <a:t>.</a:t>
            </a:r>
          </a:p>
          <a:p>
            <a:pPr marL="457200" indent="-457200" algn="just">
              <a:buAutoNum type="arabicPeriod"/>
            </a:pPr>
            <a:endParaRPr lang="lv-LV" sz="800" dirty="0"/>
          </a:p>
          <a:p>
            <a:pPr marL="457200" indent="-457200" algn="just">
              <a:buAutoNum type="arabicPeriod"/>
            </a:pPr>
            <a:r>
              <a:rPr lang="lv-LV" sz="1700" dirty="0"/>
              <a:t>Attālināto mācību pieredze ir būtiski </a:t>
            </a:r>
            <a:r>
              <a:rPr lang="lv-LV" sz="1700" b="1" dirty="0"/>
              <a:t>palielinājusi visu pušu digitālo </a:t>
            </a:r>
            <a:r>
              <a:rPr lang="lv-LV" sz="1700" b="1" dirty="0" err="1"/>
              <a:t>pratību</a:t>
            </a:r>
            <a:r>
              <a:rPr lang="lv-LV" sz="1700" dirty="0"/>
              <a:t>, tomēr aktuāli paliek jautājumi par izglītības iestāžu kvalitatīvu programmnodrošinājumu, interneta kvalitāti un pieejamību dažādās vietās</a:t>
            </a:r>
            <a:r>
              <a:rPr lang="lv-LV" sz="1700" dirty="0" smtClean="0"/>
              <a:t>.</a:t>
            </a:r>
          </a:p>
          <a:p>
            <a:pPr marL="457200" indent="-457200" algn="just">
              <a:buAutoNum type="arabicPeriod"/>
            </a:pPr>
            <a:endParaRPr lang="lv-LV" sz="800" dirty="0"/>
          </a:p>
          <a:p>
            <a:pPr marL="457200" indent="-457200" algn="just">
              <a:buAutoNum type="arabicPeriod"/>
            </a:pPr>
            <a:r>
              <a:rPr lang="lv-LV" sz="1700" dirty="0"/>
              <a:t>Izglītības kvalitātes kontekstā ir redzams, ka attālināto mācību rezultāti ir savstarpēji saistīti ar: (i) </a:t>
            </a:r>
            <a:r>
              <a:rPr lang="lv-LV" sz="1700" b="1" dirty="0"/>
              <a:t>izglītības iestādes vadības profesionalitāti</a:t>
            </a:r>
            <a:r>
              <a:rPr lang="lv-LV" sz="1700" dirty="0"/>
              <a:t>, tostarp </a:t>
            </a:r>
            <a:r>
              <a:rPr lang="lv-LV" sz="1700" dirty="0" err="1"/>
              <a:t>vadītprasmi</a:t>
            </a:r>
            <a:r>
              <a:rPr lang="lv-LV" sz="1700" dirty="0"/>
              <a:t>, pārmaiņu vadības un līderības prasmēm, (ii) </a:t>
            </a:r>
            <a:r>
              <a:rPr lang="lv-LV" sz="1700" b="1" dirty="0"/>
              <a:t>izglītības iestādes tehnisko nodrošinājumu</a:t>
            </a:r>
            <a:r>
              <a:rPr lang="lv-LV" sz="1700" dirty="0"/>
              <a:t>, (iii) </a:t>
            </a:r>
            <a:r>
              <a:rPr lang="lv-LV" sz="1700" b="1" dirty="0"/>
              <a:t>vecāku gatavību iesaistīties</a:t>
            </a:r>
            <a:r>
              <a:rPr lang="lv-LV" sz="1700" dirty="0"/>
              <a:t> izglītības iestādes darbā un savu bērnu audzināšanā.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5B307D44-D418-43FB-A3D6-CA2E0AFD5D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2800" y="6324600"/>
            <a:ext cx="406400" cy="304800"/>
          </a:xfrm>
        </p:spPr>
        <p:txBody>
          <a:bodyPr/>
          <a:lstStyle/>
          <a:p>
            <a:fld id="{4405611F-EE8A-45C1-A53F-E50B66B22074}" type="slidenum">
              <a:rPr lang="en-US" altLang="lv-LV" smtClean="0"/>
              <a:pPr/>
              <a:t>4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106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F106562-3642-479F-AD9E-6DDD458C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dirty="0">
                <a:solidFill>
                  <a:schemeClr val="accent4"/>
                </a:solidFill>
              </a:rPr>
              <a:t>Attālinātas mācības – kvalitatīvās izpētes starprezultāti</a:t>
            </a:r>
            <a:endParaRPr lang="en-GB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1A5E5FCF-688A-412E-836D-1A3C73B72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05611F-EE8A-45C1-A53F-E50B66B22074}" type="slidenum">
              <a:rPr lang="en-US" altLang="lv-LV" smtClean="0"/>
              <a:pPr/>
              <a:t>5</a:t>
            </a:fld>
            <a:endParaRPr lang="en-US" altLang="lv-LV"/>
          </a:p>
        </p:txBody>
      </p:sp>
      <p:pic>
        <p:nvPicPr>
          <p:cNvPr id="12" name="Attēls 11" descr="Attēls, kurā ir ekrānuzņē​​​mums, teksts&#10;&#10;Apraksts ģenerēts automātiski">
            <a:extLst>
              <a:ext uri="{FF2B5EF4-FFF2-40B4-BE49-F238E27FC236}">
                <a16:creationId xmlns:a16="http://schemas.microsoft.com/office/drawing/2014/main" xmlns="" id="{20C759C5-674D-40BD-9A67-91342BED2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42"/>
            <a:ext cx="9144000" cy="53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lv-LV" dirty="0">
                <a:solidFill>
                  <a:schemeClr val="accent4"/>
                </a:solidFill>
              </a:rPr>
              <a:t>Ieteikumi, īstenojot </a:t>
            </a:r>
            <a:r>
              <a:rPr lang="lv-LV" dirty="0" smtClean="0">
                <a:solidFill>
                  <a:schemeClr val="accent4"/>
                </a:solidFill>
              </a:rPr>
              <a:t>mācības attālināti</a:t>
            </a:r>
            <a:r>
              <a:rPr lang="lv-LV" dirty="0">
                <a:solidFill>
                  <a:schemeClr val="accent4"/>
                </a:solidFill>
              </a:rPr>
              <a:t/>
            </a:r>
            <a:br>
              <a:rPr lang="lv-LV" dirty="0">
                <a:solidFill>
                  <a:schemeClr val="accent4"/>
                </a:solidFill>
              </a:rPr>
            </a:br>
            <a:endParaRPr lang="lv-LV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8" y="1752600"/>
            <a:ext cx="8219661" cy="4668078"/>
          </a:xfrm>
        </p:spPr>
        <p:txBody>
          <a:bodyPr>
            <a:normAutofit fontScale="92500" lnSpcReduction="20000"/>
          </a:bodyPr>
          <a:lstStyle/>
          <a:p>
            <a:r>
              <a:rPr lang="lv-LV" b="1" dirty="0" smtClean="0"/>
              <a:t>Izglītības iestādei</a:t>
            </a:r>
            <a:r>
              <a:rPr lang="lv-LV" dirty="0" smtClean="0"/>
              <a:t>:</a:t>
            </a:r>
          </a:p>
          <a:p>
            <a:endParaRPr lang="lv-LV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dirty="0" smtClean="0"/>
              <a:t>Jānosaka mācību </a:t>
            </a:r>
            <a:r>
              <a:rPr lang="lv-LV" dirty="0"/>
              <a:t>platformas (vēlams viena, </a:t>
            </a:r>
            <a:r>
              <a:rPr lang="lv-LV" dirty="0" err="1"/>
              <a:t>max</a:t>
            </a:r>
            <a:r>
              <a:rPr lang="lv-LV" dirty="0"/>
              <a:t>. divas</a:t>
            </a:r>
            <a:r>
              <a:rPr lang="lv-LV" dirty="0" smtClean="0"/>
              <a:t>), programmatūra</a:t>
            </a:r>
            <a:r>
              <a:rPr lang="lv-LV" dirty="0"/>
              <a:t>, citi tehniskie līdzekļi (</a:t>
            </a:r>
            <a:r>
              <a:rPr lang="lv-LV" sz="2200" dirty="0"/>
              <a:t>foto</a:t>
            </a:r>
            <a:r>
              <a:rPr lang="lv-LV" dirty="0"/>
              <a:t>, printeris, skeneris utt</a:t>
            </a:r>
            <a:r>
              <a:rPr lang="lv-LV" dirty="0" smtClean="0"/>
              <a:t>.), kas </a:t>
            </a:r>
            <a:r>
              <a:rPr lang="lv-LV" dirty="0"/>
              <a:t>tiks izmantoti attālinātajā mācību </a:t>
            </a:r>
            <a:r>
              <a:rPr lang="lv-LV" dirty="0" smtClean="0"/>
              <a:t>procesā;</a:t>
            </a:r>
            <a:endParaRPr lang="lv-LV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lv-LV" sz="9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dirty="0"/>
              <a:t>Jāpārliecinās, </a:t>
            </a:r>
            <a:r>
              <a:rPr lang="lv-LV" dirty="0" smtClean="0"/>
              <a:t>vai </a:t>
            </a:r>
            <a:r>
              <a:rPr lang="lv-LV" dirty="0"/>
              <a:t>izglītojamajiem tie ir pieejami / </a:t>
            </a:r>
            <a:r>
              <a:rPr lang="lv-LV" dirty="0" smtClean="0"/>
              <a:t>tos ir </a:t>
            </a:r>
            <a:r>
              <a:rPr lang="lv-LV" dirty="0"/>
              <a:t>iespējams izmantot mācību </a:t>
            </a:r>
            <a:r>
              <a:rPr lang="lv-LV" dirty="0" smtClean="0"/>
              <a:t>procesā;</a:t>
            </a:r>
            <a:endParaRPr lang="lv-LV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lv-LV" sz="9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dirty="0"/>
              <a:t>Jāvienojas, </a:t>
            </a:r>
            <a:r>
              <a:rPr lang="lv-LV" dirty="0" smtClean="0"/>
              <a:t>kā </a:t>
            </a:r>
            <a:r>
              <a:rPr lang="lv-LV" dirty="0"/>
              <a:t>rīkoties pedagogam vai izglītojamajam, ja ir tehniska rakstura problēmas / pēkšņi nav interneta / nav iespējams pieslēgties pie mācību  platformas (piemēram, savstarpējā informēšana ar </a:t>
            </a:r>
            <a:r>
              <a:rPr lang="lv-LV" dirty="0" err="1"/>
              <a:t>sms</a:t>
            </a:r>
            <a:r>
              <a:rPr lang="lv-LV" dirty="0"/>
              <a:t> palīdzību</a:t>
            </a:r>
            <a:r>
              <a:rPr lang="lv-LV" dirty="0" smtClean="0"/>
              <a:t>);</a:t>
            </a:r>
            <a:endParaRPr lang="lv-LV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lv-LV" sz="9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dirty="0"/>
              <a:t>Jānosaka, </a:t>
            </a:r>
            <a:r>
              <a:rPr lang="lv-LV" dirty="0" smtClean="0"/>
              <a:t>kā </a:t>
            </a:r>
            <a:r>
              <a:rPr lang="lv-LV" dirty="0"/>
              <a:t>pedagogs pārliecinās, </a:t>
            </a:r>
            <a:r>
              <a:rPr lang="lv-LV" dirty="0" smtClean="0"/>
              <a:t>vai </a:t>
            </a:r>
            <a:r>
              <a:rPr lang="lv-LV" dirty="0"/>
              <a:t>izglītojamais piedalās attālinātajā mācību </a:t>
            </a:r>
            <a:r>
              <a:rPr lang="lv-LV" dirty="0" smtClean="0"/>
              <a:t>stundā (piemēram</a:t>
            </a:r>
            <a:r>
              <a:rPr lang="lv-LV" dirty="0"/>
              <a:t>, vizuālais kontakts, identificētā pieslēgšanās mācību platformai utt</a:t>
            </a:r>
            <a:r>
              <a:rPr lang="lv-LV" dirty="0" smtClean="0"/>
              <a:t>.) </a:t>
            </a:r>
            <a:r>
              <a:rPr lang="lv-LV" dirty="0"/>
              <a:t>un kā informē izglītojamā vecākus, ja nav iespējas pārliecināties par bērna dalību mācību procesā.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lv-LV" dirty="0"/>
          </a:p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405611F-EE8A-45C1-A53F-E50B66B22074}" type="slidenum">
              <a:rPr lang="en-US" altLang="lv-LV" smtClean="0"/>
              <a:pPr/>
              <a:t>6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5566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Virsraksts 1">
            <a:extLst>
              <a:ext uri="{FF2B5EF4-FFF2-40B4-BE49-F238E27FC236}">
                <a16:creationId xmlns:a16="http://schemas.microsoft.com/office/drawing/2014/main" xmlns="" id="{6932DE03-8636-412F-A57F-D82A32ED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pPr algn="r"/>
            <a:r>
              <a:rPr lang="lv-LV" altLang="lv-LV">
                <a:solidFill>
                  <a:srgbClr val="7030A0"/>
                </a:solidFill>
                <a:ea typeface="MS PGothic" panose="020B0600070205080204" pitchFamily="34" charset="-128"/>
              </a:rPr>
              <a:t>Saturs</a:t>
            </a:r>
            <a:endParaRPr lang="en-GB" altLang="lv-LV">
              <a:solidFill>
                <a:srgbClr val="7030A0"/>
              </a:solidFill>
              <a:ea typeface="MS PGothic" panose="020B0600070205080204" pitchFamily="34" charset="-128"/>
            </a:endParaRPr>
          </a:p>
        </p:txBody>
      </p:sp>
      <p:sp>
        <p:nvSpPr>
          <p:cNvPr id="12291" name="Slaida numura vietturis 5">
            <a:extLst>
              <a:ext uri="{FF2B5EF4-FFF2-40B4-BE49-F238E27FC236}">
                <a16:creationId xmlns:a16="http://schemas.microsoft.com/office/drawing/2014/main" xmlns="" id="{2D006510-42D2-494D-BFE6-B39DD147323F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A502196-AB29-4447-B65B-E76674EB3A2A}" type="slidenum">
              <a:rPr lang="en-US" altLang="lv-LV"/>
              <a:pPr/>
              <a:t>7</a:t>
            </a:fld>
            <a:endParaRPr lang="en-US" altLang="lv-LV"/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xmlns="" id="{31970184-E8EE-4944-B886-AA9AF3970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578710"/>
              </p:ext>
            </p:extLst>
          </p:nvPr>
        </p:nvGraphicFramePr>
        <p:xfrm>
          <a:off x="522514" y="1998776"/>
          <a:ext cx="8164286" cy="374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2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6069DCEC-B96A-4B2A-82B0-B4CDDD44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dirty="0">
                <a:solidFill>
                  <a:schemeClr val="accent4"/>
                </a:solidFill>
              </a:rPr>
              <a:t>Izglītības iestāžu un izglītības programmu akreditācija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E4A6D96C-95EB-4A38-A0AE-46C3564CC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1" y="1752600"/>
            <a:ext cx="8391939" cy="4747591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lv-LV" dirty="0"/>
              <a:t>No </a:t>
            </a:r>
            <a:r>
              <a:rPr lang="lv-LV" b="1" dirty="0"/>
              <a:t>2020.gada 14.septembra līdz 2020.gada 9.oktobrim </a:t>
            </a:r>
            <a:r>
              <a:rPr lang="lv-LV" dirty="0"/>
              <a:t>notiks uzsākto izglītības iestāžu un izglītības programmu akreditāciju noslēgšana. </a:t>
            </a:r>
            <a:endParaRPr lang="lv-LV" dirty="0" smtClean="0"/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lv-LV" sz="900" dirty="0" smtClean="0"/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lv-LV" b="1" dirty="0" smtClean="0"/>
              <a:t>2020.gada </a:t>
            </a:r>
            <a:r>
              <a:rPr lang="lv-LV" b="1" dirty="0"/>
              <a:t>28.augustā </a:t>
            </a:r>
            <a:r>
              <a:rPr lang="lv-LV" b="1" dirty="0" smtClean="0"/>
              <a:t>plkst.12.00 </a:t>
            </a:r>
            <a:r>
              <a:rPr lang="lv-LV" dirty="0" smtClean="0"/>
              <a:t>notiks </a:t>
            </a:r>
            <a:r>
              <a:rPr lang="lv-LV" dirty="0"/>
              <a:t>tiešsaistes informatīvā sanāksme izglītības iestādēm par akreditācijas noslēguma kārtību un metodiku</a:t>
            </a:r>
            <a:r>
              <a:rPr lang="lv-LV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lv-LV" sz="900" dirty="0"/>
          </a:p>
          <a:p>
            <a:pPr marL="457200" indent="-457200" algn="just">
              <a:buAutoNum type="arabicPeriod"/>
            </a:pPr>
            <a:r>
              <a:rPr lang="lv-LV" b="1" dirty="0" smtClean="0"/>
              <a:t>No 2020.gada 14.septembra </a:t>
            </a:r>
            <a:r>
              <a:rPr lang="lv-LV" dirty="0"/>
              <a:t>tiek atsāktas izglītības iestāžu un izglītības programmu akreditācijas, kuras ir plānotas 2020./</a:t>
            </a:r>
            <a:r>
              <a:rPr lang="lv-LV" dirty="0" smtClean="0"/>
              <a:t>2021.m.g.</a:t>
            </a:r>
          </a:p>
          <a:p>
            <a:pPr marL="457200" indent="-457200" algn="just">
              <a:buAutoNum type="arabicPeriod"/>
            </a:pPr>
            <a:endParaRPr lang="lv-LV" sz="1000" dirty="0"/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lv-LV" dirty="0"/>
              <a:t>Informatīvā sanāksme par izglītības iestāžu un programmu </a:t>
            </a:r>
            <a:r>
              <a:rPr lang="lv-LV" dirty="0" smtClean="0"/>
              <a:t>akreditācijas </a:t>
            </a:r>
            <a:r>
              <a:rPr lang="lv-LV" dirty="0"/>
              <a:t>norisi 2020./</a:t>
            </a:r>
            <a:r>
              <a:rPr lang="lv-LV" dirty="0" smtClean="0"/>
              <a:t>2021.m.g</a:t>
            </a:r>
            <a:r>
              <a:rPr lang="lv-LV" dirty="0"/>
              <a:t>. ir plānota </a:t>
            </a:r>
            <a:r>
              <a:rPr lang="lv-LV" b="1" dirty="0"/>
              <a:t>2020.gada 7.septembrī plkst.15.00. </a:t>
            </a:r>
            <a:r>
              <a:rPr lang="lv-LV" dirty="0"/>
              <a:t>Uzaicinājums </a:t>
            </a:r>
            <a:r>
              <a:rPr lang="lv-LV" dirty="0" smtClean="0"/>
              <a:t>elektroniski tiks nosūtīts izglītības iestādēm </a:t>
            </a:r>
            <a:r>
              <a:rPr lang="lv-LV" b="1" dirty="0" smtClean="0"/>
              <a:t>līdz </a:t>
            </a:r>
            <a:r>
              <a:rPr lang="lv-LV" b="1" dirty="0"/>
              <a:t>4.septembrim</a:t>
            </a:r>
            <a:r>
              <a:rPr lang="lv-LV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en-GB" sz="1000" dirty="0"/>
          </a:p>
          <a:p>
            <a:pPr marL="457200" indent="-457200" algn="just">
              <a:buAutoNum type="arabicPeriod"/>
            </a:pPr>
            <a:r>
              <a:rPr lang="lv-LV" dirty="0"/>
              <a:t>Akreditāciju grafiks vispārējā izglītībā ir saskaņots ar izglītības iestādēm</a:t>
            </a:r>
            <a:r>
              <a:rPr lang="lv-LV" dirty="0" smtClean="0"/>
              <a:t>.</a:t>
            </a:r>
          </a:p>
          <a:p>
            <a:pPr marL="457200" indent="-457200" algn="just">
              <a:buAutoNum type="arabicPeriod"/>
            </a:pPr>
            <a:endParaRPr lang="lv-LV" sz="1000" dirty="0"/>
          </a:p>
          <a:p>
            <a:pPr marL="457200" indent="-457200" algn="just">
              <a:buAutoNum type="arabicPeriod"/>
            </a:pPr>
            <a:r>
              <a:rPr lang="lv-LV" dirty="0"/>
              <a:t>Akreditāciju grafiks profesionālajā izglītībā būs saskaņots un pieejams </a:t>
            </a:r>
            <a:r>
              <a:rPr lang="lv-LV" b="1" dirty="0"/>
              <a:t>līdz 2020.gada 15.septembrim</a:t>
            </a:r>
            <a:r>
              <a:rPr lang="lv-LV" dirty="0"/>
              <a:t>.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859F6FEF-B646-45AD-977E-CECEC806C7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31200" y="6324600"/>
            <a:ext cx="508000" cy="304800"/>
          </a:xfrm>
        </p:spPr>
        <p:txBody>
          <a:bodyPr/>
          <a:lstStyle/>
          <a:p>
            <a:fld id="{4405611F-EE8A-45C1-A53F-E50B66B22074}" type="slidenum">
              <a:rPr lang="en-US" altLang="lv-LV" smtClean="0"/>
              <a:pPr/>
              <a:t>8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1371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C447BF6-FD95-46CE-8275-A11911EF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dirty="0">
                <a:solidFill>
                  <a:schemeClr val="accent4"/>
                </a:solidFill>
              </a:rPr>
              <a:t>Pirmsskolu vadītāju vērtēšana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5C9C4DE4-510D-4E44-BF64-6C16FB05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701800"/>
            <a:ext cx="8322365" cy="4749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lv-LV" sz="1700" dirty="0"/>
              <a:t>Visu vasaru ir turpinājusies </a:t>
            </a:r>
            <a:r>
              <a:rPr lang="lv-LV" sz="1700" dirty="0" smtClean="0"/>
              <a:t>un </a:t>
            </a:r>
            <a:r>
              <a:rPr lang="lv-LV" sz="1700" dirty="0"/>
              <a:t>turpinās </a:t>
            </a:r>
            <a:r>
              <a:rPr lang="lv-LV" sz="1700" dirty="0" smtClean="0"/>
              <a:t>pirmsskolu </a:t>
            </a:r>
            <a:r>
              <a:rPr lang="lv-LV" sz="1700" dirty="0"/>
              <a:t>vadītāju vērtēšana tur, kur tas </a:t>
            </a:r>
            <a:r>
              <a:rPr lang="lv-LV" sz="1700" dirty="0" smtClean="0"/>
              <a:t>iespējams.</a:t>
            </a:r>
          </a:p>
          <a:p>
            <a:pPr marL="342900" indent="-342900" algn="just">
              <a:buFont typeface="+mj-lt"/>
              <a:buAutoNum type="arabicPeriod"/>
            </a:pPr>
            <a:endParaRPr lang="lv-LV" sz="800" dirty="0"/>
          </a:p>
          <a:p>
            <a:pPr marL="457200" indent="-457200" algn="just">
              <a:buFont typeface="+mj-lt"/>
              <a:buAutoNum type="arabicPeriod"/>
            </a:pPr>
            <a:r>
              <a:rPr lang="lv-LV" sz="1700" b="1" dirty="0"/>
              <a:t>2020.gada </a:t>
            </a:r>
            <a:r>
              <a:rPr lang="lv-LV" sz="1700" b="1" dirty="0" smtClean="0"/>
              <a:t>24.septembrī</a:t>
            </a:r>
            <a:r>
              <a:rPr lang="lv-LV" sz="1700" dirty="0" smtClean="0"/>
              <a:t> </a:t>
            </a:r>
            <a:r>
              <a:rPr lang="lv-LV" sz="1700" dirty="0"/>
              <a:t>ir plānoti pirmsskolu vadītāju vērtēšanas ekspertu tiešsaistes kursi</a:t>
            </a:r>
            <a:r>
              <a:rPr lang="lv-LV" sz="17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lv-LV" sz="800" dirty="0"/>
          </a:p>
          <a:p>
            <a:pPr marL="457200" indent="-457200" algn="just">
              <a:buFont typeface="+mj-lt"/>
              <a:buAutoNum type="arabicPeriod"/>
            </a:pPr>
            <a:r>
              <a:rPr lang="lv-LV" sz="1700" b="1" dirty="0"/>
              <a:t>2020.gada 6.oktobrī </a:t>
            </a:r>
            <a:r>
              <a:rPr lang="lv-LV" sz="1700" dirty="0" smtClean="0"/>
              <a:t>notiks tiešsaistes seminārs </a:t>
            </a:r>
            <a:r>
              <a:rPr lang="lv-LV" sz="1700" dirty="0"/>
              <a:t>pirmsskolu vadītājiem par </a:t>
            </a:r>
            <a:r>
              <a:rPr lang="lv-LV" sz="1700" dirty="0" smtClean="0"/>
              <a:t>vadītāju </a:t>
            </a:r>
            <a:r>
              <a:rPr lang="lv-LV" sz="1700" dirty="0"/>
              <a:t>vērtēšanas metodikas izmaiņām. Informācija par </a:t>
            </a:r>
            <a:r>
              <a:rPr lang="lv-LV" sz="1700" dirty="0" smtClean="0"/>
              <a:t>semināru </a:t>
            </a:r>
            <a:r>
              <a:rPr lang="lv-LV" sz="1700" dirty="0"/>
              <a:t>būs </a:t>
            </a:r>
            <a:r>
              <a:rPr lang="lv-LV" sz="1700" dirty="0" smtClean="0"/>
              <a:t>pieejama mājas </a:t>
            </a:r>
            <a:r>
              <a:rPr lang="lv-LV" sz="1700" dirty="0"/>
              <a:t>lapā un tiks nosūtīta pilsētu / pašvaldību izglītības speciālistiem</a:t>
            </a:r>
            <a:r>
              <a:rPr lang="lv-LV" sz="17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lv-LV" sz="800" dirty="0"/>
          </a:p>
          <a:p>
            <a:pPr marL="457200" indent="-457200" algn="just">
              <a:buFont typeface="+mj-lt"/>
              <a:buAutoNum type="arabicPeriod"/>
            </a:pPr>
            <a:r>
              <a:rPr lang="lv-LV" sz="1700" dirty="0"/>
              <a:t>Pilnā apmērā pirmsskolu vadītāju vērtēšana </a:t>
            </a:r>
            <a:r>
              <a:rPr lang="lv-LV" sz="1700" dirty="0" smtClean="0"/>
              <a:t>atsāksies no </a:t>
            </a:r>
            <a:r>
              <a:rPr lang="lv-LV" sz="1700" b="1" dirty="0" smtClean="0"/>
              <a:t>2020.gada 12.oktobra</a:t>
            </a:r>
            <a:r>
              <a:rPr lang="lv-LV" sz="17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lv-LV" sz="800" dirty="0"/>
          </a:p>
          <a:p>
            <a:pPr marL="457200" indent="-457200" algn="just">
              <a:buFont typeface="+mj-lt"/>
              <a:buAutoNum type="arabicPeriod"/>
            </a:pPr>
            <a:r>
              <a:rPr lang="lv-LV" sz="1700" dirty="0"/>
              <a:t>Grafiks par pirmsskolu vadītāju vērtēšanu būs pieejams oktobra sākumā, pirms tam tas tiek saskaņots ar katru izglītības iestādes vadītāju.</a:t>
            </a:r>
            <a:endParaRPr lang="en-GB" sz="1700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118F7017-4224-4480-8DB4-DFEF7AA68C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4700" y="6324600"/>
            <a:ext cx="444500" cy="304800"/>
          </a:xfrm>
        </p:spPr>
        <p:txBody>
          <a:bodyPr/>
          <a:lstStyle/>
          <a:p>
            <a:fld id="{4405611F-EE8A-45C1-A53F-E50B66B22074}" type="slidenum">
              <a:rPr lang="en-US" altLang="lv-LV" smtClean="0"/>
              <a:pPr/>
              <a:t>9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97795557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0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6688</TotalTime>
  <Words>1632</Words>
  <Application>Microsoft Office PowerPoint</Application>
  <PresentationFormat>On-screen Show (4:3)</PresentationFormat>
  <Paragraphs>243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89_Prezentacija_templateLV</vt:lpstr>
      <vt:lpstr>90_Prezentacija_templateLV</vt:lpstr>
      <vt:lpstr>Izglītības kvalitātes valsts dienesta aktualitātes 2020./2021.mācību gadā</vt:lpstr>
      <vt:lpstr>Saturs</vt:lpstr>
      <vt:lpstr>Attālinātās mācības – kvalitatīvās izpētes starprezultāti </vt:lpstr>
      <vt:lpstr>Attālinātas mācības – kvalitatīvās izpētes starprezultāti</vt:lpstr>
      <vt:lpstr>Attālinātas mācības – kvalitatīvās izpētes starprezultāti</vt:lpstr>
      <vt:lpstr>Ieteikumi, īstenojot mācības attālināti </vt:lpstr>
      <vt:lpstr>Saturs</vt:lpstr>
      <vt:lpstr>Izglītības iestāžu un izglītības programmu akreditācija</vt:lpstr>
      <vt:lpstr>Pirmsskolu vadītāju vērtēšana</vt:lpstr>
      <vt:lpstr>Akreditācija 2020./2021.m.g.</vt:lpstr>
      <vt:lpstr>Pārmaiņas akreditācijā, izglītības iestāžu vadītāju vērtēšanā:  MK noteikumu projekts (I)</vt:lpstr>
      <vt:lpstr>Pārmaiņas akreditācijā, izglītības iestāžu vadītāju vērtēšanā:  MK noteikumu projekts (II)</vt:lpstr>
      <vt:lpstr>Pārmaiņas akreditācijā, izglītības iestāžu vadītāju vērtēšanā:  MK noteikumu projekts (III)</vt:lpstr>
      <vt:lpstr>Pārmaiņas akreditācijā, izglītības iestāžu vadītāju vērtēšanā:  MK noteikumu projekts (IV)</vt:lpstr>
      <vt:lpstr>Pārmaiņas akreditācijā, izglītības iestāžu vadītāju vērtēšanā:  MK noteikumu projekts (VI)</vt:lpstr>
      <vt:lpstr>Izglītības programmas akreditācija</vt:lpstr>
      <vt:lpstr>Pārmaiņas akreditācijā, izglītības iestāžu vadītāju vērtēšanā:  MK noteikumu projekts (VIII)</vt:lpstr>
      <vt:lpstr>Saturs</vt:lpstr>
      <vt:lpstr>IKVD aktuālais kursu piedāvājums: prioritātes</vt:lpstr>
      <vt:lpstr>IKVD aktuālais kursu piedāvājums</vt:lpstr>
      <vt:lpstr>Saturs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Maksims Platonovs</dc:creator>
  <cp:lastModifiedBy>Jana Veinberga</cp:lastModifiedBy>
  <cp:revision>577</cp:revision>
  <cp:lastPrinted>2019-11-09T11:33:57Z</cp:lastPrinted>
  <dcterms:created xsi:type="dcterms:W3CDTF">2014-11-20T14:46:47Z</dcterms:created>
  <dcterms:modified xsi:type="dcterms:W3CDTF">2020-08-20T11:03:57Z</dcterms:modified>
</cp:coreProperties>
</file>